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F8ACB1-361A-46A1-9DDE-50E6512CEA32}" v="11" dt="2023-06-19T10:44:19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82"/>
    <p:restoredTop sz="96327"/>
  </p:normalViewPr>
  <p:slideViewPr>
    <p:cSldViewPr snapToGrid="0">
      <p:cViewPr varScale="1">
        <p:scale>
          <a:sx n="86" d="100"/>
          <a:sy n="86" d="100"/>
        </p:scale>
        <p:origin x="9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Frost" userId="3054c82b-a70c-4e64-b150-ab01949969a2" providerId="ADAL" clId="{5EF8ACB1-361A-46A1-9DDE-50E6512CEA32}"/>
    <pc:docChg chg="modSld">
      <pc:chgData name="Mark Frost" userId="3054c82b-a70c-4e64-b150-ab01949969a2" providerId="ADAL" clId="{5EF8ACB1-361A-46A1-9DDE-50E6512CEA32}" dt="2023-06-19T10:44:14.659" v="0" actId="1076"/>
      <pc:docMkLst>
        <pc:docMk/>
      </pc:docMkLst>
      <pc:sldChg chg="modSp mod">
        <pc:chgData name="Mark Frost" userId="3054c82b-a70c-4e64-b150-ab01949969a2" providerId="ADAL" clId="{5EF8ACB1-361A-46A1-9DDE-50E6512CEA32}" dt="2023-06-19T10:44:14.659" v="0" actId="1076"/>
        <pc:sldMkLst>
          <pc:docMk/>
          <pc:sldMk cId="1780115789" sldId="265"/>
        </pc:sldMkLst>
        <pc:picChg chg="mod">
          <ac:chgData name="Mark Frost" userId="3054c82b-a70c-4e64-b150-ab01949969a2" providerId="ADAL" clId="{5EF8ACB1-361A-46A1-9DDE-50E6512CEA32}" dt="2023-06-19T10:44:14.659" v="0" actId="1076"/>
          <ac:picMkLst>
            <pc:docMk/>
            <pc:sldMk cId="1780115789" sldId="265"/>
            <ac:picMk id="2" creationId="{E36CA403-9CA6-D2F1-A90D-DEDF9887173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2716-81CF-B982-C5B2-8398014DA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E38C1-C5FD-5CE0-23C8-651BA6FD5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70FAC-2E00-AD24-507B-8A659780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AF81-3BEC-1368-185E-F7024291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A22EC-4DF7-5BE8-EC11-2CC21718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ECFB-0BD4-C3D0-C492-17850901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D9BBE-C224-5A29-4B56-60C0F293D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4CFD2-13E6-0821-C0E3-87D6E524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76E89-0171-5A84-7964-526D7223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41461-645A-F372-8C1D-A059EBD2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0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59D478-C27C-7166-5D60-255851EBA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CE671-74F9-1C22-F7F8-2FC6D6FED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4142E-FFE8-8A67-99DB-143C02B7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935F0-171E-1DD8-F967-5D2F0A6D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713EA-A2BB-811B-6812-E9D64830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57679-BEE8-482B-C195-BA89607C4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76234-D0D3-8BF2-F600-8FB97A0E0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081DA-8679-51F2-D052-D49A07BE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5C959-2F3D-D4F4-F456-7CA09E32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AD28D-3ADE-BE6E-3BAD-42FDF6C7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4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75CA-8602-9152-E52F-5E746BF9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C2ED7-93DA-A64F-1DB1-EFBC45C45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AFBBC-CD06-96AA-94D5-16661734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2C2DA-90DD-FB32-7D32-4A4FF48B8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FA599-8485-A5E8-6C7E-42588440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1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33E27-C2C7-2CD8-0B6E-BEEED18F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9466A-6F19-539A-6C73-F0E716A7E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B79BD-4B8D-55D7-872B-EF88F6D9C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7433B-E8F5-3B26-CB86-34543CB1E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88C80-AB66-0183-29BD-D9363A4E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20143-0889-8B06-45B8-677D4AC4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402F-2F8A-D953-DD4F-2006CCF4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CACF1-F327-06DE-60C4-B3B585ED4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C7E99-5EA5-4C6A-53F2-DD3D48328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F90977-E008-BF33-E972-4E4402427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D1945B-8C19-C4FE-E9F4-1745B464C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DBC49-2CE4-DD0A-BA02-42EB1F700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E06FE4-6EC9-BA1A-045C-63AC6E34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AC5B9A-4D57-D252-55A0-55E93A9A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F3A60-11D4-5DAA-A5C6-18A572340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90C984-F300-1748-E40E-FBE4C89F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AEEF50-77D2-AF64-2604-E79A28F2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19D1B-F09F-C51D-FBAB-CAF61AAD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3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E0FD4-CA27-6E34-5C08-2691E6C8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A033C-2C08-423F-4550-D66F0AB4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6FD86-BE31-C4C5-F8BA-A47CB6E3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5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1AC7-2A13-4EF7-4C5A-63762ED2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E69B0-C859-310D-1F4A-E966AFCB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5AF67-F941-A417-96EC-395C8A145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B1641-C5B6-A362-827E-24496745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921A-9881-A021-62B4-626520BE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49724-A688-2714-9960-071725A8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8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40C6-3512-2FAC-1772-E1D060B11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6C3C5-4223-786E-FB47-AA733DE36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50EC9-51B5-5149-03DA-2DFE86D8D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F3520-6A5E-2193-A9D3-F1A79FAF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95EA9-3BF5-8EAB-5DC0-3C4544DC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0C434-E944-3597-142A-7E7BDFEC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9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228720-ADD4-B897-1216-A63C953A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6538E-3368-18E9-BC43-21918D836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952C6-58A9-D798-B45E-3DABFCD25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9EE6-4BD4-AE49-B17B-A9F80806B6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6DF1A-13C6-A243-0A6F-1F490C96C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A99AD-0A69-EE40-A3EF-7AC78582B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04131-DCC5-8542-AD7E-798D4ACA2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1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outdoor, grass, person, cricketer&#10;&#10;Description automatically generated">
            <a:extLst>
              <a:ext uri="{FF2B5EF4-FFF2-40B4-BE49-F238E27FC236}">
                <a16:creationId xmlns:a16="http://schemas.microsoft.com/office/drawing/2014/main" id="{902A524F-8B82-B7D9-F6F5-D4E98454A0F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9779" cy="68690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8FCBD-EDFB-D57B-EBFF-588E8A087F55}"/>
              </a:ext>
            </a:extLst>
          </p:cNvPr>
          <p:cNvSpPr/>
          <p:nvPr/>
        </p:nvSpPr>
        <p:spPr>
          <a:xfrm>
            <a:off x="3247417" y="5814391"/>
            <a:ext cx="904460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F5A250-6CEA-304C-8CA0-81DA1AC5B8F0}"/>
              </a:ext>
            </a:extLst>
          </p:cNvPr>
          <p:cNvSpPr/>
          <p:nvPr/>
        </p:nvSpPr>
        <p:spPr>
          <a:xfrm>
            <a:off x="4634269" y="5814391"/>
            <a:ext cx="904460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737830-6A8D-7B1B-7CE9-B0DE90B9312A}"/>
              </a:ext>
            </a:extLst>
          </p:cNvPr>
          <p:cNvSpPr/>
          <p:nvPr/>
        </p:nvSpPr>
        <p:spPr>
          <a:xfrm>
            <a:off x="6021121" y="5814391"/>
            <a:ext cx="904460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AB571C-8C47-02E9-6318-F6B8F15972E8}"/>
              </a:ext>
            </a:extLst>
          </p:cNvPr>
          <p:cNvSpPr/>
          <p:nvPr/>
        </p:nvSpPr>
        <p:spPr>
          <a:xfrm>
            <a:off x="7407972" y="5814391"/>
            <a:ext cx="904460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BDE08-BA55-0AF1-7F26-729462F291DA}"/>
              </a:ext>
            </a:extLst>
          </p:cNvPr>
          <p:cNvSpPr txBox="1"/>
          <p:nvPr/>
        </p:nvSpPr>
        <p:spPr>
          <a:xfrm>
            <a:off x="261257" y="6067047"/>
            <a:ext cx="151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Logo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237438" y="6068631"/>
            <a:ext cx="1516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Partneriaid</a:t>
            </a:r>
            <a:r>
              <a:rPr lang="en-US" dirty="0"/>
              <a:t> / Partners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5FDF47-5139-0EC4-A146-A7D0E79087EC}"/>
              </a:ext>
            </a:extLst>
          </p:cNvPr>
          <p:cNvSpPr txBox="1"/>
          <p:nvPr/>
        </p:nvSpPr>
        <p:spPr>
          <a:xfrm>
            <a:off x="7288005" y="4929443"/>
            <a:ext cx="163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Change to </a:t>
            </a:r>
          </a:p>
          <a:p>
            <a:r>
              <a:rPr lang="en-US" dirty="0">
                <a:solidFill>
                  <a:srgbClr val="FF0000"/>
                </a:solidFill>
              </a:rPr>
              <a:t>Club </a:t>
            </a:r>
            <a:r>
              <a:rPr lang="en-US" dirty="0" err="1">
                <a:solidFill>
                  <a:srgbClr val="FF0000"/>
                </a:solidFill>
              </a:rPr>
              <a:t>Colours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432887-40A6-79C4-57DC-385D4F8DE4A1}"/>
              </a:ext>
            </a:extLst>
          </p:cNvPr>
          <p:cNvSpPr txBox="1"/>
          <p:nvPr/>
        </p:nvSpPr>
        <p:spPr>
          <a:xfrm>
            <a:off x="4615954" y="892530"/>
            <a:ext cx="4272655" cy="397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WEEKEND’S </a:t>
            </a:r>
          </a:p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FIXTURES</a:t>
            </a: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1 v TEAM 2</a:t>
            </a:r>
          </a:p>
          <a:p>
            <a:pPr algn="ctr"/>
            <a:r>
              <a:rPr lang="en-GB" sz="1800" kern="1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  8/7/23</a:t>
            </a: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AAA v BBB</a:t>
            </a:r>
          </a:p>
          <a:p>
            <a:pPr algn="ctr"/>
            <a:r>
              <a:rPr lang="en-GB" sz="1800" kern="1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kern="1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unday  9/7/23</a:t>
            </a:r>
            <a:endParaRPr lang="en-GB" sz="1800" kern="1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4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find out more on </a:t>
            </a:r>
          </a:p>
          <a:p>
            <a:pPr algn="ctr"/>
            <a:r>
              <a:rPr lang="cy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name</a:t>
            </a:r>
            <a:r>
              <a:rPr lang="en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4200662" y="408109"/>
            <a:ext cx="487285" cy="4302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9048A12-EA7B-CE7B-6304-BC41D5BE5857}"/>
              </a:ext>
            </a:extLst>
          </p:cNvPr>
          <p:cNvSpPr txBox="1"/>
          <p:nvPr/>
        </p:nvSpPr>
        <p:spPr>
          <a:xfrm>
            <a:off x="3247417" y="95866"/>
            <a:ext cx="163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Change to </a:t>
            </a:r>
          </a:p>
          <a:p>
            <a:r>
              <a:rPr lang="en-US" dirty="0">
                <a:solidFill>
                  <a:srgbClr val="FF0000"/>
                </a:solidFill>
              </a:rPr>
              <a:t>Club </a:t>
            </a:r>
            <a:r>
              <a:rPr lang="en-US" dirty="0" err="1">
                <a:solidFill>
                  <a:srgbClr val="FF0000"/>
                </a:solidFill>
              </a:rPr>
              <a:t>Colours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8156E7-DD62-2017-A8A0-2AC231EDFBD4}"/>
              </a:ext>
            </a:extLst>
          </p:cNvPr>
          <p:cNvSpPr txBox="1"/>
          <p:nvPr/>
        </p:nvSpPr>
        <p:spPr>
          <a:xfrm>
            <a:off x="202348" y="892530"/>
            <a:ext cx="3864279" cy="397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GEMAU’R </a:t>
            </a:r>
          </a:p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PENWYTHNOS</a:t>
            </a: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TÎM 1 v TÎM 2</a:t>
            </a:r>
          </a:p>
          <a:p>
            <a:pPr algn="ctr"/>
            <a:r>
              <a:rPr lang="en-GB" sz="1800" kern="100" dirty="0" err="1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Sadwrn</a:t>
            </a:r>
            <a:r>
              <a:rPr lang="en-GB" sz="1800" kern="1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8/7/23</a:t>
            </a: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AAA v BBB</a:t>
            </a:r>
          </a:p>
          <a:p>
            <a:pPr algn="ctr"/>
            <a:r>
              <a:rPr lang="en-GB" sz="1800" kern="1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kern="1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  9/7/23</a:t>
            </a:r>
            <a:endParaRPr lang="en-GB" sz="1800" kern="1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y-GB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ddarganfod mwy ar</a:t>
            </a:r>
          </a:p>
          <a:p>
            <a:pPr algn="ctr"/>
            <a:r>
              <a:rPr lang="cy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Enw tim</a:t>
            </a:r>
            <a:r>
              <a:rPr lang="en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</p:spTree>
    <p:extLst>
      <p:ext uri="{BB962C8B-B14F-4D97-AF65-F5344CB8AC3E}">
        <p14:creationId xmlns:p14="http://schemas.microsoft.com/office/powerpoint/2010/main" val="3036673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grass, person, outdoor, cricket&#10;&#10;Description automatically generated">
            <a:extLst>
              <a:ext uri="{FF2B5EF4-FFF2-40B4-BE49-F238E27FC236}">
                <a16:creationId xmlns:a16="http://schemas.microsoft.com/office/drawing/2014/main" id="{91771452-A7ED-7CEB-22BE-6A2D3A12B5A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833" y="0"/>
            <a:ext cx="12210833" cy="68752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129189" y="6074894"/>
            <a:ext cx="1007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E85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FF"/>
              </a:highlight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3948896" y="408109"/>
            <a:ext cx="487285" cy="4302690"/>
          </a:xfrm>
          <a:prstGeom prst="line">
            <a:avLst/>
          </a:prstGeom>
          <a:ln>
            <a:solidFill>
              <a:srgbClr val="E85F8D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F6D9B-5BD9-0B9F-43EE-C9AAFB6E7A6B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183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in a red shirt&#10;&#10;Description automatically generated with medium confidence">
            <a:extLst>
              <a:ext uri="{FF2B5EF4-FFF2-40B4-BE49-F238E27FC236}">
                <a16:creationId xmlns:a16="http://schemas.microsoft.com/office/drawing/2014/main" id="{E36CA403-9CA6-D2F1-A90D-DEDF9887173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5" y="-3307"/>
            <a:ext cx="12186105" cy="68613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129189" y="6074894"/>
            <a:ext cx="1007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E85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FF"/>
              </a:highlight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3948896" y="408109"/>
            <a:ext cx="487285" cy="4302690"/>
          </a:xfrm>
          <a:prstGeom prst="line">
            <a:avLst/>
          </a:prstGeom>
          <a:ln>
            <a:solidFill>
              <a:srgbClr val="E85F8D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F6D9B-5BD9-0B9F-43EE-C9AAFB6E7A6B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11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, grass, person, cricketer&#10;&#10;Description automatically generated">
            <a:extLst>
              <a:ext uri="{FF2B5EF4-FFF2-40B4-BE49-F238E27FC236}">
                <a16:creationId xmlns:a16="http://schemas.microsoft.com/office/drawing/2014/main" id="{6FFB51FD-B392-2572-58E1-0211E4EC205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9779" cy="686900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B8156E7-DD62-2017-A8A0-2AC231EDFBD4}"/>
              </a:ext>
            </a:extLst>
          </p:cNvPr>
          <p:cNvSpPr txBox="1"/>
          <p:nvPr/>
        </p:nvSpPr>
        <p:spPr>
          <a:xfrm>
            <a:off x="198966" y="892530"/>
            <a:ext cx="3864279" cy="397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GEMAU’R </a:t>
            </a:r>
          </a:p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PENWYTHNOS</a:t>
            </a: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TÎM 1 v TÎM 2</a:t>
            </a:r>
          </a:p>
          <a:p>
            <a:pPr algn="ctr"/>
            <a:r>
              <a:rPr lang="en-GB" sz="1800" kern="100" dirty="0" err="1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Sadwrn</a:t>
            </a:r>
            <a:r>
              <a:rPr lang="en-GB" sz="1800" kern="1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8/7/23</a:t>
            </a: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AAA v BBB</a:t>
            </a:r>
          </a:p>
          <a:p>
            <a:pPr algn="ctr"/>
            <a:r>
              <a:rPr lang="en-GB" sz="1800" kern="1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kern="1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  9/7/23</a:t>
            </a:r>
            <a:endParaRPr lang="en-GB" sz="1800" kern="1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y-GB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ddarganfod mwy ar</a:t>
            </a:r>
          </a:p>
          <a:p>
            <a:pPr algn="ctr"/>
            <a:r>
              <a:rPr lang="cy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Enw tim</a:t>
            </a:r>
            <a:r>
              <a:rPr lang="en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432887-40A6-79C4-57DC-385D4F8DE4A1}"/>
              </a:ext>
            </a:extLst>
          </p:cNvPr>
          <p:cNvSpPr txBox="1"/>
          <p:nvPr/>
        </p:nvSpPr>
        <p:spPr>
          <a:xfrm>
            <a:off x="4687947" y="892530"/>
            <a:ext cx="4272655" cy="397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WEEKEND’S </a:t>
            </a:r>
          </a:p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FIXTURES</a:t>
            </a: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1 v TEAM 2</a:t>
            </a:r>
          </a:p>
          <a:p>
            <a:pPr algn="ctr"/>
            <a:r>
              <a:rPr lang="en-GB" sz="1800" kern="1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  8/7/23</a:t>
            </a: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AAA v BBB</a:t>
            </a:r>
          </a:p>
          <a:p>
            <a:pPr algn="ctr"/>
            <a:r>
              <a:rPr lang="en-GB" sz="1800" kern="1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kern="1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unday  9/7/23</a:t>
            </a:r>
            <a:endParaRPr lang="en-GB" sz="1800" kern="1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4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find out more on </a:t>
            </a:r>
          </a:p>
          <a:p>
            <a:pPr algn="ctr"/>
            <a:r>
              <a:rPr lang="cy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name</a:t>
            </a:r>
            <a:r>
              <a:rPr lang="en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4200662" y="408109"/>
            <a:ext cx="487285" cy="4302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11E3347-B408-0805-12AD-12DE8FFCDB69}"/>
              </a:ext>
            </a:extLst>
          </p:cNvPr>
          <p:cNvSpPr txBox="1"/>
          <p:nvPr/>
        </p:nvSpPr>
        <p:spPr>
          <a:xfrm>
            <a:off x="2129189" y="6074894"/>
            <a:ext cx="1007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F39530-73C7-341B-CE8B-854C54FBC70D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59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person, clothing, screenshot, grass&#10;&#10;Description automatically generated">
            <a:extLst>
              <a:ext uri="{FF2B5EF4-FFF2-40B4-BE49-F238E27FC236}">
                <a16:creationId xmlns:a16="http://schemas.microsoft.com/office/drawing/2014/main" id="{76054F11-6061-2E00-CD02-77F3DC6BFDE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498" y="0"/>
            <a:ext cx="12258498" cy="690206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B432887-40A6-79C4-57DC-385D4F8DE4A1}"/>
              </a:ext>
            </a:extLst>
          </p:cNvPr>
          <p:cNvSpPr txBox="1"/>
          <p:nvPr/>
        </p:nvSpPr>
        <p:spPr>
          <a:xfrm>
            <a:off x="4634630" y="382044"/>
            <a:ext cx="3864279" cy="478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SHEET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GB" baseline="30000" dirty="0">
                <a:solidFill>
                  <a:schemeClr val="bg1">
                    <a:lumMod val="75000"/>
                  </a:schemeClr>
                </a:solidFill>
              </a:rPr>
              <a:t>st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 TEAM v XXXX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Saturday 01/02/23</a:t>
            </a:r>
            <a:endParaRPr lang="en-GB" sz="18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BC*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  <a:r>
              <a:rPr lang="en-GB" sz="1600" b="0" i="0" dirty="0">
                <a:solidFill>
                  <a:schemeClr val="bg1"/>
                </a:solidFill>
                <a:effectLst/>
                <a:latin typeface="Google Sans"/>
              </a:rPr>
              <a:t>(†)</a:t>
            </a:r>
            <a:endParaRPr lang="en-GB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 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find out more on </a:t>
            </a:r>
          </a:p>
          <a:p>
            <a:pPr algn="ctr"/>
            <a:r>
              <a:rPr lang="cy-GB" sz="14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name</a:t>
            </a:r>
            <a:r>
              <a:rPr lang="en-GB" sz="14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8156E7-DD62-2017-A8A0-2AC231EDFBD4}"/>
              </a:ext>
            </a:extLst>
          </p:cNvPr>
          <p:cNvSpPr txBox="1"/>
          <p:nvPr/>
        </p:nvSpPr>
        <p:spPr>
          <a:xfrm>
            <a:off x="250054" y="382044"/>
            <a:ext cx="3864279" cy="478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TÎM</a:t>
            </a:r>
          </a:p>
          <a:p>
            <a:pPr algn="ctr"/>
            <a:r>
              <a:rPr lang="cy-GB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1</a:t>
            </a:r>
            <a:r>
              <a:rPr lang="en-GB" baseline="30000" dirty="0" err="1">
                <a:solidFill>
                  <a:schemeClr val="bg1">
                    <a:lumMod val="75000"/>
                  </a:schemeClr>
                </a:solidFill>
              </a:rPr>
              <a:t>af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v XXXX</a:t>
            </a:r>
          </a:p>
          <a:p>
            <a:pPr algn="ctr"/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Sadwrn 01/02/23</a:t>
            </a:r>
            <a:endParaRPr lang="en-GB" sz="4000" b="1" kern="1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BC*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  <a:r>
              <a:rPr lang="en-GB" sz="1600" b="0" i="0" dirty="0">
                <a:solidFill>
                  <a:schemeClr val="bg1"/>
                </a:solidFill>
                <a:effectLst/>
                <a:latin typeface="Google Sans"/>
              </a:rPr>
              <a:t>(†)</a:t>
            </a:r>
            <a:endParaRPr lang="en-GB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 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algn="ctr"/>
            <a: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y-GB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ddarganfod mwy ar</a:t>
            </a:r>
          </a:p>
          <a:p>
            <a:pPr algn="ctr"/>
            <a:r>
              <a:rPr lang="cy-GB" sz="14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Enw tim</a:t>
            </a:r>
            <a:r>
              <a:rPr lang="en-GB" sz="14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129189" y="6074894"/>
            <a:ext cx="1007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3948896" y="408109"/>
            <a:ext cx="487285" cy="43026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F6D9B-5BD9-0B9F-43EE-C9AAFB6E7A6B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11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holding a bat&#10;&#10;Description automatically generated with low confidence">
            <a:extLst>
              <a:ext uri="{FF2B5EF4-FFF2-40B4-BE49-F238E27FC236}">
                <a16:creationId xmlns:a16="http://schemas.microsoft.com/office/drawing/2014/main" id="{9474DA55-3DFB-F079-ABAF-D2F8E9236AA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4" y="0"/>
            <a:ext cx="12186116" cy="68613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AC21DBF-59E9-4863-6BB0-9E5E1C2A1957}"/>
              </a:ext>
            </a:extLst>
          </p:cNvPr>
          <p:cNvSpPr txBox="1"/>
          <p:nvPr/>
        </p:nvSpPr>
        <p:spPr>
          <a:xfrm>
            <a:off x="4634630" y="382044"/>
            <a:ext cx="3864279" cy="478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SHEET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GB" baseline="30000" dirty="0">
                <a:solidFill>
                  <a:schemeClr val="bg1">
                    <a:lumMod val="75000"/>
                  </a:schemeClr>
                </a:solidFill>
              </a:rPr>
              <a:t>nd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 TEAM v XXXX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Saturday 01/02/23</a:t>
            </a:r>
            <a:endParaRPr lang="en-GB" sz="18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BC*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  <a:r>
              <a:rPr lang="en-GB" sz="1600" b="0" i="0" dirty="0">
                <a:solidFill>
                  <a:schemeClr val="bg1"/>
                </a:solidFill>
                <a:effectLst/>
                <a:latin typeface="Google Sans"/>
              </a:rPr>
              <a:t>(†)</a:t>
            </a:r>
            <a:endParaRPr lang="en-GB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 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find out more on </a:t>
            </a:r>
          </a:p>
          <a:p>
            <a:pPr algn="ctr"/>
            <a:r>
              <a:rPr lang="cy-GB" sz="1400" b="1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name</a:t>
            </a:r>
            <a:r>
              <a:rPr lang="en-GB" sz="1400" b="1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047461" y="6066268"/>
            <a:ext cx="1089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3948896" y="408109"/>
            <a:ext cx="487285" cy="430269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F6D9B-5BD9-0B9F-43EE-C9AAFB6E7A6B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55A3B0-49E6-41ED-0CBA-71A4A215209C}"/>
              </a:ext>
            </a:extLst>
          </p:cNvPr>
          <p:cNvSpPr txBox="1"/>
          <p:nvPr/>
        </p:nvSpPr>
        <p:spPr>
          <a:xfrm>
            <a:off x="188843" y="382044"/>
            <a:ext cx="3864279" cy="478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TÎM</a:t>
            </a:r>
          </a:p>
          <a:p>
            <a:pPr algn="ctr"/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baseline="30000" dirty="0">
                <a:solidFill>
                  <a:schemeClr val="bg1">
                    <a:lumMod val="75000"/>
                  </a:schemeClr>
                </a:solidFill>
              </a:rPr>
              <a:t>il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v XXXX</a:t>
            </a:r>
          </a:p>
          <a:p>
            <a:pPr algn="ctr"/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Sadwrn 01/02/23</a:t>
            </a:r>
            <a:endParaRPr lang="en-GB" sz="4000" b="1" kern="1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BC*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  <a:r>
              <a:rPr lang="en-GB" sz="1600" b="0" i="0" dirty="0">
                <a:solidFill>
                  <a:schemeClr val="bg1"/>
                </a:solidFill>
                <a:effectLst/>
                <a:latin typeface="Google Sans"/>
              </a:rPr>
              <a:t>(†)</a:t>
            </a:r>
            <a:endParaRPr lang="en-GB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 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algn="ctr"/>
            <a: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y-GB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ddarganfod mwy ar</a:t>
            </a:r>
          </a:p>
          <a:p>
            <a:pPr algn="ctr"/>
            <a:r>
              <a:rPr lang="cy-GB" sz="1400" b="1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Enw tim</a:t>
            </a:r>
            <a:r>
              <a:rPr lang="en-GB" sz="1400" b="1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</p:spTree>
    <p:extLst>
      <p:ext uri="{BB962C8B-B14F-4D97-AF65-F5344CB8AC3E}">
        <p14:creationId xmlns:p14="http://schemas.microsoft.com/office/powerpoint/2010/main" val="304377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carrying a blue parachute&#10;&#10;Description automatically generated with low confidence">
            <a:extLst>
              <a:ext uri="{FF2B5EF4-FFF2-40B4-BE49-F238E27FC236}">
                <a16:creationId xmlns:a16="http://schemas.microsoft.com/office/drawing/2014/main" id="{6B74B1A6-4987-69A9-DB77-961A23C1678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759" y="0"/>
            <a:ext cx="12211759" cy="687575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AC21DBF-59E9-4863-6BB0-9E5E1C2A1957}"/>
              </a:ext>
            </a:extLst>
          </p:cNvPr>
          <p:cNvSpPr txBox="1"/>
          <p:nvPr/>
        </p:nvSpPr>
        <p:spPr>
          <a:xfrm>
            <a:off x="4634630" y="382044"/>
            <a:ext cx="3864279" cy="478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SHEET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GB" baseline="30000" dirty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 TEAM v XXXX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Saturday 01/02/23</a:t>
            </a:r>
            <a:endParaRPr lang="en-GB" sz="18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BC*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  <a:r>
              <a:rPr lang="en-GB" sz="1600" b="0" i="0" dirty="0">
                <a:solidFill>
                  <a:schemeClr val="bg1"/>
                </a:solidFill>
                <a:effectLst/>
                <a:latin typeface="Google Sans"/>
              </a:rPr>
              <a:t>(†)</a:t>
            </a:r>
            <a:endParaRPr lang="en-GB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 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find out more on </a:t>
            </a:r>
          </a:p>
          <a:p>
            <a:pPr algn="ctr"/>
            <a:r>
              <a:rPr lang="cy-GB" sz="1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name</a:t>
            </a:r>
            <a:r>
              <a:rPr lang="en-GB" sz="1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129189" y="6074894"/>
            <a:ext cx="1007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3948896" y="408109"/>
            <a:ext cx="487285" cy="43026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F6D9B-5BD9-0B9F-43EE-C9AAFB6E7A6B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55A3B0-49E6-41ED-0CBA-71A4A215209C}"/>
              </a:ext>
            </a:extLst>
          </p:cNvPr>
          <p:cNvSpPr txBox="1"/>
          <p:nvPr/>
        </p:nvSpPr>
        <p:spPr>
          <a:xfrm>
            <a:off x="272771" y="382044"/>
            <a:ext cx="3864279" cy="478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TÎM</a:t>
            </a:r>
          </a:p>
          <a:p>
            <a:pPr algn="ctr"/>
            <a:r>
              <a:rPr lang="cy-GB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baseline="30000" dirty="0" err="1">
                <a:solidFill>
                  <a:schemeClr val="bg1">
                    <a:lumMod val="75000"/>
                  </a:schemeClr>
                </a:solidFill>
              </a:rPr>
              <a:t>ydd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v XXXX</a:t>
            </a:r>
          </a:p>
          <a:p>
            <a:pPr algn="ctr"/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Sadwrn 01/02/23</a:t>
            </a:r>
            <a:endParaRPr lang="en-GB" sz="4000" b="1" kern="1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BC*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  <a:r>
              <a:rPr lang="en-GB" sz="1600" b="0" i="0" dirty="0">
                <a:solidFill>
                  <a:schemeClr val="bg1"/>
                </a:solidFill>
                <a:effectLst/>
                <a:latin typeface="Google Sans"/>
              </a:rPr>
              <a:t>(†)</a:t>
            </a:r>
            <a:endParaRPr lang="en-GB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 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algn="ctr"/>
            <a: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y-GB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ddarganfod mwy ar</a:t>
            </a:r>
          </a:p>
          <a:p>
            <a:pPr algn="ctr"/>
            <a:r>
              <a:rPr lang="cy-GB" sz="1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Enw tim</a:t>
            </a:r>
            <a:r>
              <a:rPr lang="en-GB" sz="1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</p:spTree>
    <p:extLst>
      <p:ext uri="{BB962C8B-B14F-4D97-AF65-F5344CB8AC3E}">
        <p14:creationId xmlns:p14="http://schemas.microsoft.com/office/powerpoint/2010/main" val="209694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outdoor, grass, tree, person&#10;&#10;Description automatically generated">
            <a:extLst>
              <a:ext uri="{FF2B5EF4-FFF2-40B4-BE49-F238E27FC236}">
                <a16:creationId xmlns:a16="http://schemas.microsoft.com/office/drawing/2014/main" id="{7702CCF7-7809-FDF5-B478-E0E094D76AF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84" y="0"/>
            <a:ext cx="12197884" cy="686793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AC21DBF-59E9-4863-6BB0-9E5E1C2A1957}"/>
              </a:ext>
            </a:extLst>
          </p:cNvPr>
          <p:cNvSpPr txBox="1"/>
          <p:nvPr/>
        </p:nvSpPr>
        <p:spPr>
          <a:xfrm>
            <a:off x="4634629" y="382044"/>
            <a:ext cx="3864279" cy="478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SHEET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GB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 TEAM v XXXX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Saturday 01/02/23</a:t>
            </a:r>
            <a:endParaRPr lang="en-GB" sz="18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BC*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  <a:r>
              <a:rPr lang="en-GB" sz="1600" b="0" i="0" dirty="0">
                <a:solidFill>
                  <a:schemeClr val="bg1"/>
                </a:solidFill>
                <a:effectLst/>
                <a:latin typeface="Google Sans"/>
              </a:rPr>
              <a:t>(†)</a:t>
            </a:r>
            <a:endParaRPr lang="en-GB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 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find out more on </a:t>
            </a:r>
          </a:p>
          <a:p>
            <a:pPr algn="ctr"/>
            <a:r>
              <a:rPr lang="cy-GB" sz="14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name</a:t>
            </a:r>
            <a:r>
              <a:rPr lang="en-GB" sz="14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129189" y="6074894"/>
            <a:ext cx="1007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3948896" y="408109"/>
            <a:ext cx="487285" cy="430269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F6D9B-5BD9-0B9F-43EE-C9AAFB6E7A6B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55A3B0-49E6-41ED-0CBA-71A4A215209C}"/>
              </a:ext>
            </a:extLst>
          </p:cNvPr>
          <p:cNvSpPr txBox="1"/>
          <p:nvPr/>
        </p:nvSpPr>
        <p:spPr>
          <a:xfrm>
            <a:off x="250054" y="382044"/>
            <a:ext cx="3864279" cy="4788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TÎM</a:t>
            </a:r>
          </a:p>
          <a:p>
            <a:pPr algn="ctr"/>
            <a:r>
              <a:rPr lang="cy-GB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baseline="30000" dirty="0" err="1">
                <a:solidFill>
                  <a:schemeClr val="bg1">
                    <a:lumMod val="75000"/>
                  </a:schemeClr>
                </a:solidFill>
              </a:rPr>
              <a:t>ydd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Î</a:t>
            </a:r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GB" sz="1800" dirty="0">
                <a:solidFill>
                  <a:schemeClr val="bg1">
                    <a:lumMod val="75000"/>
                  </a:schemeClr>
                </a:solidFill>
              </a:rPr>
              <a:t>v XXXX</a:t>
            </a:r>
          </a:p>
          <a:p>
            <a:pPr algn="ctr"/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Sadwrn 01/02/23</a:t>
            </a:r>
            <a:endParaRPr lang="en-GB" sz="4000" b="1" kern="1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BC*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  <a:r>
              <a:rPr lang="en-GB" sz="1600" b="0" i="0" dirty="0">
                <a:solidFill>
                  <a:schemeClr val="bg1"/>
                </a:solidFill>
                <a:effectLst/>
                <a:latin typeface="Google Sans"/>
              </a:rPr>
              <a:t>(†)</a:t>
            </a:r>
            <a:endParaRPr lang="en-GB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 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chemeClr val="bg1"/>
                </a:solidFill>
              </a:rPr>
              <a:t>A BC</a:t>
            </a:r>
          </a:p>
          <a:p>
            <a:pPr algn="ctr"/>
            <a: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y-GB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ddarganfod mwy ar</a:t>
            </a:r>
          </a:p>
          <a:p>
            <a:pPr algn="ctr"/>
            <a:r>
              <a:rPr lang="cy-GB" sz="14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Enw tim</a:t>
            </a:r>
            <a:r>
              <a:rPr lang="en-GB" sz="14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</p:spTree>
    <p:extLst>
      <p:ext uri="{BB962C8B-B14F-4D97-AF65-F5344CB8AC3E}">
        <p14:creationId xmlns:p14="http://schemas.microsoft.com/office/powerpoint/2010/main" val="409219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holding a bat&#10;&#10;Description automatically generated with low confidence">
            <a:extLst>
              <a:ext uri="{FF2B5EF4-FFF2-40B4-BE49-F238E27FC236}">
                <a16:creationId xmlns:a16="http://schemas.microsoft.com/office/drawing/2014/main" id="{A8C216FF-8666-9CBC-1086-5B2FC91985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462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AC21DBF-59E9-4863-6BB0-9E5E1C2A1957}"/>
              </a:ext>
            </a:extLst>
          </p:cNvPr>
          <p:cNvSpPr txBox="1"/>
          <p:nvPr/>
        </p:nvSpPr>
        <p:spPr>
          <a:xfrm>
            <a:off x="4634629" y="382044"/>
            <a:ext cx="3864279" cy="420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WON BY XXX RUNS</a:t>
            </a:r>
            <a:endParaRPr lang="en-GB" sz="18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Saturday 01/02/23</a:t>
            </a:r>
            <a:endParaRPr lang="en-GB" sz="18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Wicket Haul XXX</a:t>
            </a:r>
          </a:p>
          <a:p>
            <a:pPr algn="ctr"/>
            <a:r>
              <a:rPr lang="en-GB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Centurion! XXX</a:t>
            </a:r>
          </a:p>
          <a:p>
            <a:pPr algn="ctr"/>
            <a:r>
              <a:rPr lang="en-GB" sz="16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Fifty! XXX</a:t>
            </a:r>
            <a:endParaRPr lang="en-GB" sz="1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4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find out more on </a:t>
            </a:r>
          </a:p>
          <a:p>
            <a:pPr algn="ctr"/>
            <a:r>
              <a:rPr lang="cy-GB" sz="1400" b="1" kern="100" dirty="0">
                <a:solidFill>
                  <a:srgbClr val="E85F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name</a:t>
            </a:r>
            <a:r>
              <a:rPr lang="en-GB" sz="1400" b="1" kern="100" dirty="0">
                <a:solidFill>
                  <a:srgbClr val="E85F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E85F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E85F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215671" y="6074894"/>
            <a:ext cx="1007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E85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FF"/>
              </a:highlight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3948896" y="408109"/>
            <a:ext cx="487285" cy="4302690"/>
          </a:xfrm>
          <a:prstGeom prst="line">
            <a:avLst/>
          </a:prstGeom>
          <a:ln>
            <a:solidFill>
              <a:srgbClr val="E85F8D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F6D9B-5BD9-0B9F-43EE-C9AAFB6E7A6B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55A3B0-49E6-41ED-0CBA-71A4A215209C}"/>
              </a:ext>
            </a:extLst>
          </p:cNvPr>
          <p:cNvSpPr txBox="1"/>
          <p:nvPr/>
        </p:nvSpPr>
        <p:spPr>
          <a:xfrm>
            <a:off x="20432" y="382044"/>
            <a:ext cx="3864279" cy="420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GB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CANLYNIAD</a:t>
            </a:r>
          </a:p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ENNILL O XXX RHEDIAD</a:t>
            </a:r>
          </a:p>
          <a:p>
            <a:pPr algn="ctr"/>
            <a:r>
              <a:rPr lang="cy-GB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Sadwrn 01/02/23</a:t>
            </a:r>
            <a:endParaRPr lang="en-GB" sz="4000" b="1" kern="1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y-GB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Wiced XXX</a:t>
            </a:r>
            <a:endParaRPr lang="en-GB" sz="1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y-GB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rhediad! </a:t>
            </a:r>
            <a:r>
              <a:rPr lang="cy-GB" sz="16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XXX</a:t>
            </a:r>
            <a:endParaRPr lang="en-GB" sz="1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y-GB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Hanner cant! </a:t>
            </a:r>
            <a:r>
              <a:rPr lang="cy-GB" sz="16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XXX</a:t>
            </a:r>
            <a:endParaRPr lang="en-GB" sz="1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y-GB" sz="1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Gallwch ddarganfod mwy ar</a:t>
            </a:r>
          </a:p>
          <a:p>
            <a:pPr algn="ctr"/>
            <a:r>
              <a:rPr lang="cy-GB" sz="1400" b="1" kern="100" dirty="0">
                <a:solidFill>
                  <a:srgbClr val="E85F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Enw tim</a:t>
            </a:r>
            <a:r>
              <a:rPr lang="en-GB" sz="1400" b="1" kern="100" dirty="0">
                <a:solidFill>
                  <a:srgbClr val="E85F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.play-</a:t>
            </a:r>
            <a:r>
              <a:rPr lang="en-GB" sz="1400" b="1" kern="100" dirty="0" err="1">
                <a:solidFill>
                  <a:srgbClr val="E85F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cricket.co.uk</a:t>
            </a:r>
            <a:r>
              <a:rPr lang="en-GB" sz="1400" b="1" kern="100" dirty="0">
                <a:solidFill>
                  <a:srgbClr val="E85F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/matches</a:t>
            </a:r>
          </a:p>
        </p:txBody>
      </p:sp>
    </p:spTree>
    <p:extLst>
      <p:ext uri="{BB962C8B-B14F-4D97-AF65-F5344CB8AC3E}">
        <p14:creationId xmlns:p14="http://schemas.microsoft.com/office/powerpoint/2010/main" val="171215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athletic game, sport, grass, person&#10;&#10;Description automatically generated">
            <a:extLst>
              <a:ext uri="{FF2B5EF4-FFF2-40B4-BE49-F238E27FC236}">
                <a16:creationId xmlns:a16="http://schemas.microsoft.com/office/drawing/2014/main" id="{7BBDABD6-4713-2979-DD6E-9C59E681CE6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712" y="-3313"/>
            <a:ext cx="12216712" cy="68785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129189" y="6074894"/>
            <a:ext cx="10076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  <a:p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E85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FF"/>
              </a:highlight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3948896" y="408109"/>
            <a:ext cx="487285" cy="4302690"/>
          </a:xfrm>
          <a:prstGeom prst="line">
            <a:avLst/>
          </a:prstGeom>
          <a:ln>
            <a:solidFill>
              <a:srgbClr val="E85F8D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F6D9B-5BD9-0B9F-43EE-C9AAFB6E7A6B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95581F2-6791-6BC8-F25B-EE39AA81BB63}"/>
              </a:ext>
            </a:extLst>
          </p:cNvPr>
          <p:cNvSpPr txBox="1"/>
          <p:nvPr/>
        </p:nvSpPr>
        <p:spPr>
          <a:xfrm>
            <a:off x="612558" y="1313894"/>
            <a:ext cx="35244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Wicedi</a:t>
            </a:r>
            <a:r>
              <a:rPr lang="en-GB" sz="2800" dirty="0">
                <a:solidFill>
                  <a:schemeClr val="bg1"/>
                </a:solidFill>
              </a:rPr>
              <a:t> – Wickets- Stumps</a:t>
            </a:r>
          </a:p>
          <a:p>
            <a:r>
              <a:rPr lang="en-GB" sz="2800" dirty="0" err="1">
                <a:solidFill>
                  <a:schemeClr val="bg1"/>
                </a:solidFill>
              </a:rPr>
              <a:t>Batio</a:t>
            </a:r>
            <a:r>
              <a:rPr lang="en-GB" sz="2800" dirty="0">
                <a:solidFill>
                  <a:schemeClr val="bg1"/>
                </a:solidFill>
              </a:rPr>
              <a:t> – Batting</a:t>
            </a:r>
          </a:p>
          <a:p>
            <a:r>
              <a:rPr lang="en-GB" sz="2800" dirty="0" err="1">
                <a:solidFill>
                  <a:schemeClr val="bg1"/>
                </a:solidFill>
              </a:rPr>
              <a:t>Maesu</a:t>
            </a:r>
            <a:r>
              <a:rPr lang="en-GB" sz="2800" dirty="0">
                <a:solidFill>
                  <a:schemeClr val="bg1"/>
                </a:solidFill>
              </a:rPr>
              <a:t> – Fielding</a:t>
            </a:r>
          </a:p>
          <a:p>
            <a:r>
              <a:rPr lang="en-GB" sz="2800" dirty="0" err="1">
                <a:solidFill>
                  <a:schemeClr val="bg1"/>
                </a:solidFill>
              </a:rPr>
              <a:t>Tafliad</a:t>
            </a:r>
            <a:r>
              <a:rPr lang="en-GB" sz="2800" dirty="0">
                <a:solidFill>
                  <a:schemeClr val="bg1"/>
                </a:solidFill>
              </a:rPr>
              <a:t>- Delivery</a:t>
            </a:r>
          </a:p>
          <a:p>
            <a:r>
              <a:rPr lang="en-GB" sz="2800" dirty="0" err="1">
                <a:solidFill>
                  <a:schemeClr val="bg1"/>
                </a:solidFill>
              </a:rPr>
              <a:t>Llain</a:t>
            </a:r>
            <a:r>
              <a:rPr lang="en-GB" sz="2800" dirty="0">
                <a:solidFill>
                  <a:schemeClr val="bg1"/>
                </a:solidFill>
              </a:rPr>
              <a:t>-Pitch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7AB59A-DB54-45A4-FC40-6AE915E4D3F9}"/>
              </a:ext>
            </a:extLst>
          </p:cNvPr>
          <p:cNvSpPr txBox="1"/>
          <p:nvPr/>
        </p:nvSpPr>
        <p:spPr>
          <a:xfrm>
            <a:off x="4898578" y="1313893"/>
            <a:ext cx="35244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Dyfarnwr</a:t>
            </a:r>
            <a:r>
              <a:rPr lang="en-GB" sz="2800" dirty="0">
                <a:solidFill>
                  <a:schemeClr val="bg1"/>
                </a:solidFill>
              </a:rPr>
              <a:t>-Umpire</a:t>
            </a:r>
          </a:p>
          <a:p>
            <a:r>
              <a:rPr lang="en-GB" sz="2800" dirty="0" err="1">
                <a:solidFill>
                  <a:schemeClr val="bg1"/>
                </a:solidFill>
              </a:rPr>
              <a:t>Wiced-Wiced</a:t>
            </a: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 err="1">
                <a:solidFill>
                  <a:schemeClr val="bg1"/>
                </a:solidFill>
              </a:rPr>
              <a:t>Pêl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lydan</a:t>
            </a:r>
            <a:r>
              <a:rPr lang="en-GB" sz="2800" dirty="0">
                <a:solidFill>
                  <a:schemeClr val="bg1"/>
                </a:solidFill>
              </a:rPr>
              <a:t>- Wide</a:t>
            </a:r>
          </a:p>
          <a:p>
            <a:r>
              <a:rPr lang="en-GB" sz="2800" dirty="0">
                <a:solidFill>
                  <a:schemeClr val="bg1"/>
                </a:solidFill>
              </a:rPr>
              <a:t>Dim </a:t>
            </a:r>
            <a:r>
              <a:rPr lang="en-GB" sz="2800" dirty="0" err="1">
                <a:solidFill>
                  <a:schemeClr val="bg1"/>
                </a:solidFill>
              </a:rPr>
              <a:t>pêl</a:t>
            </a:r>
            <a:r>
              <a:rPr lang="en-GB" sz="2800" dirty="0">
                <a:solidFill>
                  <a:schemeClr val="bg1"/>
                </a:solidFill>
              </a:rPr>
              <a:t> – No Ball</a:t>
            </a:r>
          </a:p>
          <a:p>
            <a:r>
              <a:rPr lang="en-GB" sz="2800" dirty="0" err="1">
                <a:solidFill>
                  <a:schemeClr val="bg1"/>
                </a:solidFill>
              </a:rPr>
              <a:t>Rhedeg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allan</a:t>
            </a:r>
            <a:r>
              <a:rPr lang="en-GB" sz="2800" dirty="0">
                <a:solidFill>
                  <a:schemeClr val="bg1"/>
                </a:solidFill>
              </a:rPr>
              <a:t> – Run Out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93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grass, person, outdoor, yellow&#10;&#10;Description automatically generated">
            <a:extLst>
              <a:ext uri="{FF2B5EF4-FFF2-40B4-BE49-F238E27FC236}">
                <a16:creationId xmlns:a16="http://schemas.microsoft.com/office/drawing/2014/main" id="{B07D9969-66AE-942F-C7F4-0DEB4A94087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46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A78EED-9597-E755-7F6F-5D7061C365CD}"/>
              </a:ext>
            </a:extLst>
          </p:cNvPr>
          <p:cNvSpPr/>
          <p:nvPr/>
        </p:nvSpPr>
        <p:spPr>
          <a:xfrm>
            <a:off x="188843" y="5814391"/>
            <a:ext cx="1669774" cy="87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AC5C91-B413-6F74-8E1B-F7AFDFD07872}"/>
              </a:ext>
            </a:extLst>
          </p:cNvPr>
          <p:cNvSpPr txBox="1"/>
          <p:nvPr/>
        </p:nvSpPr>
        <p:spPr>
          <a:xfrm>
            <a:off x="2047460" y="6040388"/>
            <a:ext cx="994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Partneriaid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/ Partners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0A65D8-99C2-792B-00DB-8F984E7D52E4}"/>
              </a:ext>
            </a:extLst>
          </p:cNvPr>
          <p:cNvSpPr/>
          <p:nvPr/>
        </p:nvSpPr>
        <p:spPr>
          <a:xfrm rot="382233">
            <a:off x="8821023" y="-180148"/>
            <a:ext cx="211628" cy="7185815"/>
          </a:xfrm>
          <a:prstGeom prst="rect">
            <a:avLst/>
          </a:prstGeom>
          <a:solidFill>
            <a:srgbClr val="E85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FF"/>
              </a:highlight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A2518E-1C96-56BE-2535-560903AE8F8B}"/>
              </a:ext>
            </a:extLst>
          </p:cNvPr>
          <p:cNvCxnSpPr>
            <a:cxnSpLocks/>
          </p:cNvCxnSpPr>
          <p:nvPr/>
        </p:nvCxnSpPr>
        <p:spPr>
          <a:xfrm flipH="1">
            <a:off x="3948896" y="408109"/>
            <a:ext cx="487285" cy="4302690"/>
          </a:xfrm>
          <a:prstGeom prst="line">
            <a:avLst/>
          </a:prstGeom>
          <a:ln>
            <a:solidFill>
              <a:srgbClr val="E85F8D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5F6D9B-5BD9-0B9F-43EE-C9AAFB6E7A6B}"/>
              </a:ext>
            </a:extLst>
          </p:cNvPr>
          <p:cNvCxnSpPr/>
          <p:nvPr/>
        </p:nvCxnSpPr>
        <p:spPr>
          <a:xfrm>
            <a:off x="3223317" y="5814391"/>
            <a:ext cx="0" cy="8746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26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647</Words>
  <Application>Microsoft Office PowerPoint</Application>
  <PresentationFormat>Widescreen</PresentationFormat>
  <Paragraphs>252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Google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de Wreede</dc:creator>
  <cp:lastModifiedBy>Mark Frost</cp:lastModifiedBy>
  <cp:revision>7</cp:revision>
  <dcterms:created xsi:type="dcterms:W3CDTF">2023-06-06T10:16:20Z</dcterms:created>
  <dcterms:modified xsi:type="dcterms:W3CDTF">2023-06-19T10:44:20Z</dcterms:modified>
</cp:coreProperties>
</file>