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3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79B2B-62FB-4533-94CF-9B183FD2C425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6B641-5E1F-4C6D-B84C-99A81ECEE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defTabSz="967252">
              <a:buFont typeface="Arial" panose="020B0604020202020204" pitchFamily="34" charset="0"/>
              <a:buNone/>
            </a:pPr>
            <a:endParaRPr lang="en-GB" sz="1200" kern="0" dirty="0">
              <a:solidFill>
                <a:prstClr val="white"/>
              </a:solidFill>
            </a:endParaRPr>
          </a:p>
          <a:p>
            <a:pPr marL="302266" indent="-302266" algn="just" defTabSz="967252">
              <a:buFont typeface="Arial" panose="020B0604020202020204" pitchFamily="34" charset="0"/>
              <a:buChar char="•"/>
            </a:pPr>
            <a:endParaRPr lang="en-GB" sz="1200" kern="0" dirty="0">
              <a:solidFill>
                <a:prstClr val="white"/>
              </a:solidFill>
            </a:endParaRPr>
          </a:p>
          <a:p>
            <a:pPr marL="0" indent="0" algn="just" defTabSz="967252">
              <a:buFont typeface="Arial" panose="020B0604020202020204" pitchFamily="34" charset="0"/>
              <a:buNone/>
            </a:pPr>
            <a:endParaRPr lang="en-GB" sz="1200" kern="0" dirty="0">
              <a:solidFill>
                <a:prstClr val="white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AB276D-8C49-4B3C-A8DF-34C6E42787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756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AB276D-8C49-4B3C-A8DF-34C6E42787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66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AB276D-8C49-4B3C-A8DF-34C6E42787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57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AB276D-8C49-4B3C-A8DF-34C6E42787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DDBD-DC8D-842C-BABB-CB8A811D5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64035-5284-3301-CC3F-B4EAD52C8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8D226-EA77-CC13-C8A9-255BE972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A6715-A705-35DF-BB08-1F110099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66171-A427-6D26-4252-D2D97770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480F-A6D6-EBCC-FC7B-9E45037E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33822-D0FE-5DB4-B061-CDE7DA467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628C0-04A9-81CB-8946-3A871B44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53050-37E4-0C1A-8704-64592FAA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37D2F-3F37-1572-6633-F8775342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0EBD3-EB56-A083-7635-DE6919654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BD1DA-F15F-0079-B676-A19F743B7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6652-6619-124C-417E-4AEB9F4E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5E20-A42D-F7E9-6208-88475514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B149D-0872-296D-7748-8DB5D344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4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2F9E-AB6E-D55C-3051-A5634232E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3834-C4BC-FC82-5124-9DEC727A7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C0B6B-3338-E234-AEA9-FE397C6A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00FC6-FBF9-44DE-A862-90251A91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B4C04-391D-8D74-80CC-0DE8B00D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88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CF5F-58CB-1974-FFB7-6F84DC4D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A6A41-993C-D4FC-FDBC-57B3AFFB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60F4-B455-FECA-C63F-66DC21F4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4BCD-736A-17DE-5D57-2246CB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99C20-D370-F96E-EFBA-093C4BF7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050E-8A66-7D48-41E5-1ABD431B8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66F28-C554-98AE-ACED-18F6AC7D1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07AA2-4C3F-7A76-D036-40EE10295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E83F8-5B9F-EA1D-F0FB-470A58B9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87A1A-1519-FE39-84A2-A84C213D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D7D87-BCE4-3686-1EB9-18DE51A79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ED94-FDF7-E035-1F8A-06A1B9B6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BABBC-3052-C780-FEE1-3836D97A5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383CC-07EA-4178-DAB5-84789A4AE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7A5C2-AD10-E900-B1BB-4E5293544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996C9F-1CF8-3829-57CF-0AAC76A93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33859A-5EE1-D833-43A2-8281E7FE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0265D-B933-3B06-BAFC-6A72B683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C5ACA-8F73-26BE-AD59-6834F7C8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26BB-BCBE-C1DC-068B-6C0DD616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8C2FD-FDCD-55CF-8E41-510A9A48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90E14-03A9-47AE-38FF-A36318DF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22A3E-E11E-7BC1-29C2-C044097D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3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4924F-D094-6B8B-58E1-EE3CE61B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3B85D-1245-8E8B-D736-36BED8D2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204BC-E63E-0086-9811-9A0EF17D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0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6CA8-4647-B02A-2DF3-6CC7CEFE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7000-68CB-9754-07D2-821D7833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22305-A5A8-93E5-172F-6184E3323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7EC5A-2FDB-04CA-476F-9360E588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4F243-E046-0EFE-E8A7-F4B5ED91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DBF09-BEDB-964E-7618-59ED2954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2828-3385-026B-548B-9BDCA90B8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C96A6-8F40-00B8-EB17-2CC6B8FF3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C0890-6213-A06D-5D37-7C7A0378C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C601B-5759-DC62-9DFC-E3C08FC2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8651E-693F-8153-9182-2A2B0D98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BC926-30A7-4721-58FE-4FF30DAC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5C65A-3723-F0C5-CA4A-29857267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BCE8C-81D4-9E10-8550-05E429EFD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749A8-8961-ACFF-272A-E036A568C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E4A0-6409-4E23-8B8F-D3D777982EF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B17A7-7CDE-0538-7D20-C28F6C61C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D45B6-40E2-F369-2E95-89F390744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99B-310A-4065-AFE8-EFCF63FD4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1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.org/en/observances/women-and-girls-in-science-da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timetotalkday.co.uk/" TargetMode="External"/><Relationship Id="rId12" Type="http://schemas.openxmlformats.org/officeDocument/2006/relationships/hyperlink" Target="https://www.stonewall.org.uk/about-us/blog/trans-day-visibility-global-perspect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ceequalitymatters.com/race-equality-week" TargetMode="External"/><Relationship Id="rId11" Type="http://schemas.openxmlformats.org/officeDocument/2006/relationships/hyperlink" Target="https://www.globalrecyclingday.com/" TargetMode="External"/><Relationship Id="rId5" Type="http://schemas.openxmlformats.org/officeDocument/2006/relationships/hyperlink" Target="https://lgbtplushistorymonth.co.uk/" TargetMode="External"/><Relationship Id="rId10" Type="http://schemas.openxmlformats.org/officeDocument/2006/relationships/hyperlink" Target="https://www.internationalwomensday.com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who.int/campaigns/world-hearing-day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rthday.org/earth-day-2023/" TargetMode="External"/><Relationship Id="rId13" Type="http://schemas.openxmlformats.org/officeDocument/2006/relationships/hyperlink" Target="https://www.carersweek.org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autismspeaks.org/world-autism-awareness-day" TargetMode="External"/><Relationship Id="rId12" Type="http://schemas.openxmlformats.org/officeDocument/2006/relationships/hyperlink" Target="https://www.worldenvironmentday.global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refugeeweek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ress.org.uk/national-stress-awareness-month/" TargetMode="External"/><Relationship Id="rId11" Type="http://schemas.openxmlformats.org/officeDocument/2006/relationships/hyperlink" Target="https://www.un.org/en/observances/cultural-diversity-day" TargetMode="External"/><Relationship Id="rId5" Type="http://schemas.openxmlformats.org/officeDocument/2006/relationships/hyperlink" Target="https://www.autismspeaks.org/world-autism-month" TargetMode="External"/><Relationship Id="rId15" Type="http://schemas.openxmlformats.org/officeDocument/2006/relationships/hyperlink" Target="https://www.mencap.org.uk/LDWeek" TargetMode="External"/><Relationship Id="rId10" Type="http://schemas.openxmlformats.org/officeDocument/2006/relationships/hyperlink" Target="https://campaign-for-learning.org.uk/CFL/What-we-do/Learning-at-Work-Folder/Learning-at-Work-Week-Folder/About-Learning-at-Work-Week.aspx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mentalhealth.org.uk/our-work/public-engagement/mental-health-awareness-week" TargetMode="External"/><Relationship Id="rId14" Type="http://schemas.openxmlformats.org/officeDocument/2006/relationships/hyperlink" Target="https://socialmobilityda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inclusiveemployers.co.uk/niw-2023-homepag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uthasianheritage.org.uk/" TargetMode="External"/><Relationship Id="rId5" Type="http://schemas.openxmlformats.org/officeDocument/2006/relationships/hyperlink" Target="https://prideinlondon.org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upa.co.uk/business/news-and-information/world-menopause-day-2022-business-toolkit" TargetMode="External"/><Relationship Id="rId13" Type="http://schemas.openxmlformats.org/officeDocument/2006/relationships/hyperlink" Target="https://www.thegoodgrieftrust.org/ngaw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mentalhealth.org.uk/our-work/public-engagement/world-mental-health-day" TargetMode="External"/><Relationship Id="rId12" Type="http://schemas.openxmlformats.org/officeDocument/2006/relationships/hyperlink" Target="https://www.worldaidsday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hdawarenessmonth.org/" TargetMode="External"/><Relationship Id="rId11" Type="http://schemas.openxmlformats.org/officeDocument/2006/relationships/hyperlink" Target="https://ukdhm.org/" TargetMode="External"/><Relationship Id="rId5" Type="http://schemas.openxmlformats.org/officeDocument/2006/relationships/hyperlink" Target="https://www.inclusiveemployers.co.uk/awareness-day/black-history-mont" TargetMode="External"/><Relationship Id="rId15" Type="http://schemas.openxmlformats.org/officeDocument/2006/relationships/hyperlink" Target="https://www.unv.org/international-volunteer-day" TargetMode="External"/><Relationship Id="rId10" Type="http://schemas.openxmlformats.org/officeDocument/2006/relationships/hyperlink" Target="https://www.glaad.org/transweek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pronounsday.org/" TargetMode="External"/><Relationship Id="rId14" Type="http://schemas.openxmlformats.org/officeDocument/2006/relationships/hyperlink" Target="https://idpw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54FE29-F705-AFB5-E20F-75D7A7960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13" b="983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4E044-7BF7-F6B4-8106-1A08647AE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rgbClr val="FFFFFF"/>
                </a:solidFill>
              </a:rPr>
              <a:t>Diversity Calendar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CBF0A-CBD1-D376-05AD-47A21390B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0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2" y="0"/>
            <a:ext cx="12185880" cy="6854642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BCDEE6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895780" y="6107268"/>
            <a:ext cx="1059261" cy="509144"/>
            <a:chOff x="10297020" y="5773630"/>
            <a:chExt cx="1001394" cy="4813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97449" y="6015689"/>
              <a:ext cx="108927" cy="2385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297020" y="5773635"/>
              <a:ext cx="1001394" cy="481330"/>
            </a:xfrm>
            <a:custGeom>
              <a:avLst/>
              <a:gdLst/>
              <a:ahLst/>
              <a:cxnLst/>
              <a:rect l="l" t="t" r="r" b="b"/>
              <a:pathLst>
                <a:path w="1001395" h="481329">
                  <a:moveTo>
                    <a:pt x="155930" y="65747"/>
                  </a:moveTo>
                  <a:lnTo>
                    <a:pt x="151574" y="44513"/>
                  </a:lnTo>
                  <a:lnTo>
                    <a:pt x="150926" y="41325"/>
                  </a:lnTo>
                  <a:lnTo>
                    <a:pt x="137299" y="21348"/>
                  </a:lnTo>
                  <a:lnTo>
                    <a:pt x="117144" y="7861"/>
                  </a:lnTo>
                  <a:lnTo>
                    <a:pt x="110832" y="6604"/>
                  </a:lnTo>
                  <a:lnTo>
                    <a:pt x="110832" y="66611"/>
                  </a:lnTo>
                  <a:lnTo>
                    <a:pt x="109054" y="75399"/>
                  </a:lnTo>
                  <a:lnTo>
                    <a:pt x="104241" y="82829"/>
                  </a:lnTo>
                  <a:lnTo>
                    <a:pt x="97205" y="87972"/>
                  </a:lnTo>
                  <a:lnTo>
                    <a:pt x="88722" y="89890"/>
                  </a:lnTo>
                  <a:lnTo>
                    <a:pt x="45669" y="89890"/>
                  </a:lnTo>
                  <a:lnTo>
                    <a:pt x="45669" y="44513"/>
                  </a:lnTo>
                  <a:lnTo>
                    <a:pt x="88722" y="44513"/>
                  </a:lnTo>
                  <a:lnTo>
                    <a:pt x="97205" y="46253"/>
                  </a:lnTo>
                  <a:lnTo>
                    <a:pt x="104241" y="50977"/>
                  </a:lnTo>
                  <a:lnTo>
                    <a:pt x="109054" y="58000"/>
                  </a:lnTo>
                  <a:lnTo>
                    <a:pt x="110832" y="66611"/>
                  </a:lnTo>
                  <a:lnTo>
                    <a:pt x="110832" y="6604"/>
                  </a:lnTo>
                  <a:lnTo>
                    <a:pt x="92506" y="2908"/>
                  </a:lnTo>
                  <a:lnTo>
                    <a:pt x="2324" y="2908"/>
                  </a:lnTo>
                  <a:lnTo>
                    <a:pt x="0" y="5524"/>
                  </a:lnTo>
                  <a:lnTo>
                    <a:pt x="0" y="203923"/>
                  </a:lnTo>
                  <a:lnTo>
                    <a:pt x="2324" y="206540"/>
                  </a:lnTo>
                  <a:lnTo>
                    <a:pt x="43053" y="206540"/>
                  </a:lnTo>
                  <a:lnTo>
                    <a:pt x="45669" y="203923"/>
                  </a:lnTo>
                  <a:lnTo>
                    <a:pt x="45669" y="126834"/>
                  </a:lnTo>
                  <a:lnTo>
                    <a:pt x="65747" y="126834"/>
                  </a:lnTo>
                  <a:lnTo>
                    <a:pt x="105016" y="205092"/>
                  </a:lnTo>
                  <a:lnTo>
                    <a:pt x="106768" y="206540"/>
                  </a:lnTo>
                  <a:lnTo>
                    <a:pt x="152730" y="206540"/>
                  </a:lnTo>
                  <a:lnTo>
                    <a:pt x="154762" y="201891"/>
                  </a:lnTo>
                  <a:lnTo>
                    <a:pt x="114287" y="126834"/>
                  </a:lnTo>
                  <a:lnTo>
                    <a:pt x="112877" y="124218"/>
                  </a:lnTo>
                  <a:lnTo>
                    <a:pt x="130276" y="114554"/>
                  </a:lnTo>
                  <a:lnTo>
                    <a:pt x="143891" y="101193"/>
                  </a:lnTo>
                  <a:lnTo>
                    <a:pt x="149974" y="89890"/>
                  </a:lnTo>
                  <a:lnTo>
                    <a:pt x="152755" y="84747"/>
                  </a:lnTo>
                  <a:lnTo>
                    <a:pt x="155930" y="65747"/>
                  </a:lnTo>
                  <a:close/>
                </a:path>
                <a:path w="1001395" h="481329">
                  <a:moveTo>
                    <a:pt x="331000" y="454990"/>
                  </a:moveTo>
                  <a:lnTo>
                    <a:pt x="330898" y="427164"/>
                  </a:lnTo>
                  <a:lnTo>
                    <a:pt x="330657" y="359752"/>
                  </a:lnTo>
                  <a:lnTo>
                    <a:pt x="327977" y="356743"/>
                  </a:lnTo>
                  <a:lnTo>
                    <a:pt x="253530" y="356743"/>
                  </a:lnTo>
                  <a:lnTo>
                    <a:pt x="250850" y="359422"/>
                  </a:lnTo>
                  <a:lnTo>
                    <a:pt x="250850" y="399656"/>
                  </a:lnTo>
                  <a:lnTo>
                    <a:pt x="253530" y="402348"/>
                  </a:lnTo>
                  <a:lnTo>
                    <a:pt x="278345" y="402348"/>
                  </a:lnTo>
                  <a:lnTo>
                    <a:pt x="278345" y="421792"/>
                  </a:lnTo>
                  <a:lnTo>
                    <a:pt x="270802" y="424332"/>
                  </a:lnTo>
                  <a:lnTo>
                    <a:pt x="263296" y="425983"/>
                  </a:lnTo>
                  <a:lnTo>
                    <a:pt x="255854" y="426885"/>
                  </a:lnTo>
                  <a:lnTo>
                    <a:pt x="248500" y="427164"/>
                  </a:lnTo>
                  <a:lnTo>
                    <a:pt x="222707" y="421881"/>
                  </a:lnTo>
                  <a:lnTo>
                    <a:pt x="201574" y="407479"/>
                  </a:lnTo>
                  <a:lnTo>
                    <a:pt x="187325" y="386270"/>
                  </a:lnTo>
                  <a:lnTo>
                    <a:pt x="182092" y="360426"/>
                  </a:lnTo>
                  <a:lnTo>
                    <a:pt x="187274" y="334276"/>
                  </a:lnTo>
                  <a:lnTo>
                    <a:pt x="201422" y="312724"/>
                  </a:lnTo>
                  <a:lnTo>
                    <a:pt x="222415" y="298081"/>
                  </a:lnTo>
                  <a:lnTo>
                    <a:pt x="248158" y="292684"/>
                  </a:lnTo>
                  <a:lnTo>
                    <a:pt x="260172" y="293547"/>
                  </a:lnTo>
                  <a:lnTo>
                    <a:pt x="271513" y="296329"/>
                  </a:lnTo>
                  <a:lnTo>
                    <a:pt x="282168" y="301320"/>
                  </a:lnTo>
                  <a:lnTo>
                    <a:pt x="294779" y="310794"/>
                  </a:lnTo>
                  <a:lnTo>
                    <a:pt x="298462" y="310794"/>
                  </a:lnTo>
                  <a:lnTo>
                    <a:pt x="301142" y="308444"/>
                  </a:lnTo>
                  <a:lnTo>
                    <a:pt x="315963" y="292684"/>
                  </a:lnTo>
                  <a:lnTo>
                    <a:pt x="327634" y="280276"/>
                  </a:lnTo>
                  <a:lnTo>
                    <a:pt x="330327" y="277596"/>
                  </a:lnTo>
                  <a:lnTo>
                    <a:pt x="329984" y="273570"/>
                  </a:lnTo>
                  <a:lnTo>
                    <a:pt x="326974" y="271221"/>
                  </a:lnTo>
                  <a:lnTo>
                    <a:pt x="308533" y="257949"/>
                  </a:lnTo>
                  <a:lnTo>
                    <a:pt x="288074" y="248043"/>
                  </a:lnTo>
                  <a:lnTo>
                    <a:pt x="266611" y="241846"/>
                  </a:lnTo>
                  <a:lnTo>
                    <a:pt x="245148" y="239699"/>
                  </a:lnTo>
                  <a:lnTo>
                    <a:pt x="198183" y="249135"/>
                  </a:lnTo>
                  <a:lnTo>
                    <a:pt x="159931" y="274916"/>
                  </a:lnTo>
                  <a:lnTo>
                    <a:pt x="134175" y="313270"/>
                  </a:lnTo>
                  <a:lnTo>
                    <a:pt x="124752" y="360426"/>
                  </a:lnTo>
                  <a:lnTo>
                    <a:pt x="134200" y="407504"/>
                  </a:lnTo>
                  <a:lnTo>
                    <a:pt x="159931" y="445604"/>
                  </a:lnTo>
                  <a:lnTo>
                    <a:pt x="198183" y="471157"/>
                  </a:lnTo>
                  <a:lnTo>
                    <a:pt x="245148" y="480479"/>
                  </a:lnTo>
                  <a:lnTo>
                    <a:pt x="278650" y="477075"/>
                  </a:lnTo>
                  <a:lnTo>
                    <a:pt x="322148" y="462089"/>
                  </a:lnTo>
                  <a:lnTo>
                    <a:pt x="331000" y="454990"/>
                  </a:lnTo>
                  <a:close/>
                </a:path>
                <a:path w="1001395" h="481329">
                  <a:moveTo>
                    <a:pt x="356311" y="202755"/>
                  </a:moveTo>
                  <a:lnTo>
                    <a:pt x="343992" y="176288"/>
                  </a:lnTo>
                  <a:lnTo>
                    <a:pt x="325602" y="136728"/>
                  </a:lnTo>
                  <a:lnTo>
                    <a:pt x="303276" y="88722"/>
                  </a:lnTo>
                  <a:lnTo>
                    <a:pt x="279222" y="36995"/>
                  </a:lnTo>
                  <a:lnTo>
                    <a:pt x="279222" y="136728"/>
                  </a:lnTo>
                  <a:lnTo>
                    <a:pt x="235000" y="136728"/>
                  </a:lnTo>
                  <a:lnTo>
                    <a:pt x="256819" y="88722"/>
                  </a:lnTo>
                  <a:lnTo>
                    <a:pt x="257111" y="88722"/>
                  </a:lnTo>
                  <a:lnTo>
                    <a:pt x="279222" y="136728"/>
                  </a:lnTo>
                  <a:lnTo>
                    <a:pt x="279222" y="36995"/>
                  </a:lnTo>
                  <a:lnTo>
                    <a:pt x="263512" y="3200"/>
                  </a:lnTo>
                  <a:lnTo>
                    <a:pt x="262636" y="1447"/>
                  </a:lnTo>
                  <a:lnTo>
                    <a:pt x="260604" y="0"/>
                  </a:lnTo>
                  <a:lnTo>
                    <a:pt x="253619" y="0"/>
                  </a:lnTo>
                  <a:lnTo>
                    <a:pt x="251587" y="1447"/>
                  </a:lnTo>
                  <a:lnTo>
                    <a:pt x="250710" y="3200"/>
                  </a:lnTo>
                  <a:lnTo>
                    <a:pt x="159651" y="198983"/>
                  </a:lnTo>
                  <a:lnTo>
                    <a:pt x="157911" y="202755"/>
                  </a:lnTo>
                  <a:lnTo>
                    <a:pt x="160235" y="206540"/>
                  </a:lnTo>
                  <a:lnTo>
                    <a:pt x="202425" y="206540"/>
                  </a:lnTo>
                  <a:lnTo>
                    <a:pt x="205625" y="203047"/>
                  </a:lnTo>
                  <a:lnTo>
                    <a:pt x="207187" y="199275"/>
                  </a:lnTo>
                  <a:lnTo>
                    <a:pt x="217551" y="176288"/>
                  </a:lnTo>
                  <a:lnTo>
                    <a:pt x="296672" y="176288"/>
                  </a:lnTo>
                  <a:lnTo>
                    <a:pt x="307149" y="199275"/>
                  </a:lnTo>
                  <a:lnTo>
                    <a:pt x="309765" y="204800"/>
                  </a:lnTo>
                  <a:lnTo>
                    <a:pt x="312089" y="206540"/>
                  </a:lnTo>
                  <a:lnTo>
                    <a:pt x="353987" y="206540"/>
                  </a:lnTo>
                  <a:lnTo>
                    <a:pt x="356311" y="202755"/>
                  </a:lnTo>
                  <a:close/>
                </a:path>
                <a:path w="1001395" h="481329">
                  <a:moveTo>
                    <a:pt x="409486" y="5524"/>
                  </a:moveTo>
                  <a:lnTo>
                    <a:pt x="406869" y="2908"/>
                  </a:lnTo>
                  <a:lnTo>
                    <a:pt x="366141" y="2908"/>
                  </a:lnTo>
                  <a:lnTo>
                    <a:pt x="363524" y="5524"/>
                  </a:lnTo>
                  <a:lnTo>
                    <a:pt x="363524" y="203923"/>
                  </a:lnTo>
                  <a:lnTo>
                    <a:pt x="366141" y="206540"/>
                  </a:lnTo>
                  <a:lnTo>
                    <a:pt x="406869" y="206540"/>
                  </a:lnTo>
                  <a:lnTo>
                    <a:pt x="409486" y="203923"/>
                  </a:lnTo>
                  <a:lnTo>
                    <a:pt x="409486" y="5524"/>
                  </a:lnTo>
                  <a:close/>
                </a:path>
                <a:path w="1001395" h="481329">
                  <a:moveTo>
                    <a:pt x="559841" y="149237"/>
                  </a:moveTo>
                  <a:lnTo>
                    <a:pt x="553847" y="123444"/>
                  </a:lnTo>
                  <a:lnTo>
                    <a:pt x="538962" y="104609"/>
                  </a:lnTo>
                  <a:lnTo>
                    <a:pt x="519823" y="91516"/>
                  </a:lnTo>
                  <a:lnTo>
                    <a:pt x="486410" y="76085"/>
                  </a:lnTo>
                  <a:lnTo>
                    <a:pt x="476592" y="69342"/>
                  </a:lnTo>
                  <a:lnTo>
                    <a:pt x="471081" y="62331"/>
                  </a:lnTo>
                  <a:lnTo>
                    <a:pt x="469366" y="54686"/>
                  </a:lnTo>
                  <a:lnTo>
                    <a:pt x="469366" y="46837"/>
                  </a:lnTo>
                  <a:lnTo>
                    <a:pt x="477215" y="39852"/>
                  </a:lnTo>
                  <a:lnTo>
                    <a:pt x="487692" y="39852"/>
                  </a:lnTo>
                  <a:lnTo>
                    <a:pt x="524167" y="53962"/>
                  </a:lnTo>
                  <a:lnTo>
                    <a:pt x="531914" y="59347"/>
                  </a:lnTo>
                  <a:lnTo>
                    <a:pt x="537146" y="56730"/>
                  </a:lnTo>
                  <a:lnTo>
                    <a:pt x="539178" y="53530"/>
                  </a:lnTo>
                  <a:lnTo>
                    <a:pt x="548233" y="39852"/>
                  </a:lnTo>
                  <a:lnTo>
                    <a:pt x="554012" y="31127"/>
                  </a:lnTo>
                  <a:lnTo>
                    <a:pt x="555180" y="29083"/>
                  </a:lnTo>
                  <a:lnTo>
                    <a:pt x="555764" y="23850"/>
                  </a:lnTo>
                  <a:lnTo>
                    <a:pt x="552272" y="21818"/>
                  </a:lnTo>
                  <a:lnTo>
                    <a:pt x="543115" y="15709"/>
                  </a:lnTo>
                  <a:lnTo>
                    <a:pt x="529209" y="8509"/>
                  </a:lnTo>
                  <a:lnTo>
                    <a:pt x="511276" y="2514"/>
                  </a:lnTo>
                  <a:lnTo>
                    <a:pt x="490016" y="0"/>
                  </a:lnTo>
                  <a:lnTo>
                    <a:pt x="460616" y="4991"/>
                  </a:lnTo>
                  <a:lnTo>
                    <a:pt x="439610" y="18148"/>
                  </a:lnTo>
                  <a:lnTo>
                    <a:pt x="427012" y="36690"/>
                  </a:lnTo>
                  <a:lnTo>
                    <a:pt x="422821" y="57886"/>
                  </a:lnTo>
                  <a:lnTo>
                    <a:pt x="428117" y="81267"/>
                  </a:lnTo>
                  <a:lnTo>
                    <a:pt x="441655" y="99415"/>
                  </a:lnTo>
                  <a:lnTo>
                    <a:pt x="459879" y="112877"/>
                  </a:lnTo>
                  <a:lnTo>
                    <a:pt x="492277" y="128371"/>
                  </a:lnTo>
                  <a:lnTo>
                    <a:pt x="501650" y="135229"/>
                  </a:lnTo>
                  <a:lnTo>
                    <a:pt x="507314" y="142925"/>
                  </a:lnTo>
                  <a:lnTo>
                    <a:pt x="509219" y="151561"/>
                  </a:lnTo>
                  <a:lnTo>
                    <a:pt x="507707" y="158584"/>
                  </a:lnTo>
                  <a:lnTo>
                    <a:pt x="503542" y="164109"/>
                  </a:lnTo>
                  <a:lnTo>
                    <a:pt x="497179" y="167716"/>
                  </a:lnTo>
                  <a:lnTo>
                    <a:pt x="489140" y="169011"/>
                  </a:lnTo>
                  <a:lnTo>
                    <a:pt x="474751" y="166598"/>
                  </a:lnTo>
                  <a:lnTo>
                    <a:pt x="461721" y="161226"/>
                  </a:lnTo>
                  <a:lnTo>
                    <a:pt x="452081" y="155752"/>
                  </a:lnTo>
                  <a:lnTo>
                    <a:pt x="447840" y="153009"/>
                  </a:lnTo>
                  <a:lnTo>
                    <a:pt x="445795" y="151561"/>
                  </a:lnTo>
                  <a:lnTo>
                    <a:pt x="440270" y="150977"/>
                  </a:lnTo>
                  <a:lnTo>
                    <a:pt x="437946" y="154762"/>
                  </a:lnTo>
                  <a:lnTo>
                    <a:pt x="421944" y="182981"/>
                  </a:lnTo>
                  <a:lnTo>
                    <a:pt x="422821" y="184137"/>
                  </a:lnTo>
                  <a:lnTo>
                    <a:pt x="465937" y="206895"/>
                  </a:lnTo>
                  <a:lnTo>
                    <a:pt x="491185" y="209448"/>
                  </a:lnTo>
                  <a:lnTo>
                    <a:pt x="519950" y="204254"/>
                  </a:lnTo>
                  <a:lnTo>
                    <a:pt x="541540" y="190576"/>
                  </a:lnTo>
                  <a:lnTo>
                    <a:pt x="555117" y="171284"/>
                  </a:lnTo>
                  <a:lnTo>
                    <a:pt x="555612" y="169011"/>
                  </a:lnTo>
                  <a:lnTo>
                    <a:pt x="559841" y="149237"/>
                  </a:lnTo>
                  <a:close/>
                </a:path>
                <a:path w="1001395" h="481329">
                  <a:moveTo>
                    <a:pt x="617677" y="5524"/>
                  </a:moveTo>
                  <a:lnTo>
                    <a:pt x="615048" y="2908"/>
                  </a:lnTo>
                  <a:lnTo>
                    <a:pt x="574332" y="2908"/>
                  </a:lnTo>
                  <a:lnTo>
                    <a:pt x="571703" y="5524"/>
                  </a:lnTo>
                  <a:lnTo>
                    <a:pt x="571703" y="203923"/>
                  </a:lnTo>
                  <a:lnTo>
                    <a:pt x="574332" y="206540"/>
                  </a:lnTo>
                  <a:lnTo>
                    <a:pt x="615048" y="206540"/>
                  </a:lnTo>
                  <a:lnTo>
                    <a:pt x="617677" y="203923"/>
                  </a:lnTo>
                  <a:lnTo>
                    <a:pt x="617677" y="5524"/>
                  </a:lnTo>
                  <a:close/>
                </a:path>
                <a:path w="1001395" h="481329">
                  <a:moveTo>
                    <a:pt x="810196" y="5524"/>
                  </a:moveTo>
                  <a:lnTo>
                    <a:pt x="807580" y="2908"/>
                  </a:lnTo>
                  <a:lnTo>
                    <a:pt x="766559" y="2908"/>
                  </a:lnTo>
                  <a:lnTo>
                    <a:pt x="764235" y="5524"/>
                  </a:lnTo>
                  <a:lnTo>
                    <a:pt x="764235" y="111709"/>
                  </a:lnTo>
                  <a:lnTo>
                    <a:pt x="763943" y="111709"/>
                  </a:lnTo>
                  <a:lnTo>
                    <a:pt x="743978" y="92506"/>
                  </a:lnTo>
                  <a:lnTo>
                    <a:pt x="647865" y="0"/>
                  </a:lnTo>
                  <a:lnTo>
                    <a:pt x="637692" y="0"/>
                  </a:lnTo>
                  <a:lnTo>
                    <a:pt x="635076" y="2324"/>
                  </a:lnTo>
                  <a:lnTo>
                    <a:pt x="635368" y="201015"/>
                  </a:lnTo>
                  <a:lnTo>
                    <a:pt x="635368" y="203923"/>
                  </a:lnTo>
                  <a:lnTo>
                    <a:pt x="637984" y="206540"/>
                  </a:lnTo>
                  <a:lnTo>
                    <a:pt x="678713" y="206540"/>
                  </a:lnTo>
                  <a:lnTo>
                    <a:pt x="681037" y="203923"/>
                  </a:lnTo>
                  <a:lnTo>
                    <a:pt x="681037" y="92506"/>
                  </a:lnTo>
                  <a:lnTo>
                    <a:pt x="681329" y="92506"/>
                  </a:lnTo>
                  <a:lnTo>
                    <a:pt x="796810" y="208584"/>
                  </a:lnTo>
                  <a:lnTo>
                    <a:pt x="799147" y="209448"/>
                  </a:lnTo>
                  <a:lnTo>
                    <a:pt x="807580" y="209448"/>
                  </a:lnTo>
                  <a:lnTo>
                    <a:pt x="810196" y="207124"/>
                  </a:lnTo>
                  <a:lnTo>
                    <a:pt x="810196" y="111709"/>
                  </a:lnTo>
                  <a:lnTo>
                    <a:pt x="810196" y="5524"/>
                  </a:lnTo>
                  <a:close/>
                </a:path>
                <a:path w="1001395" h="481329">
                  <a:moveTo>
                    <a:pt x="835634" y="474446"/>
                  </a:moveTo>
                  <a:lnTo>
                    <a:pt x="834961" y="470090"/>
                  </a:lnTo>
                  <a:lnTo>
                    <a:pt x="817880" y="368477"/>
                  </a:lnTo>
                  <a:lnTo>
                    <a:pt x="797064" y="244729"/>
                  </a:lnTo>
                  <a:lnTo>
                    <a:pt x="796721" y="241706"/>
                  </a:lnTo>
                  <a:lnTo>
                    <a:pt x="793711" y="239369"/>
                  </a:lnTo>
                  <a:lnTo>
                    <a:pt x="783983" y="239369"/>
                  </a:lnTo>
                  <a:lnTo>
                    <a:pt x="780961" y="240703"/>
                  </a:lnTo>
                  <a:lnTo>
                    <a:pt x="779957" y="242722"/>
                  </a:lnTo>
                  <a:lnTo>
                    <a:pt x="702157" y="387591"/>
                  </a:lnTo>
                  <a:lnTo>
                    <a:pt x="701484" y="387591"/>
                  </a:lnTo>
                  <a:lnTo>
                    <a:pt x="691222" y="368477"/>
                  </a:lnTo>
                  <a:lnTo>
                    <a:pt x="623684" y="242722"/>
                  </a:lnTo>
                  <a:lnTo>
                    <a:pt x="622681" y="240703"/>
                  </a:lnTo>
                  <a:lnTo>
                    <a:pt x="619658" y="239369"/>
                  </a:lnTo>
                  <a:lnTo>
                    <a:pt x="609942" y="239369"/>
                  </a:lnTo>
                  <a:lnTo>
                    <a:pt x="606920" y="241706"/>
                  </a:lnTo>
                  <a:lnTo>
                    <a:pt x="606590" y="244729"/>
                  </a:lnTo>
                  <a:lnTo>
                    <a:pt x="568693" y="470090"/>
                  </a:lnTo>
                  <a:lnTo>
                    <a:pt x="568020" y="474446"/>
                  </a:lnTo>
                  <a:lnTo>
                    <a:pt x="571042" y="477469"/>
                  </a:lnTo>
                  <a:lnTo>
                    <a:pt x="617982" y="477469"/>
                  </a:lnTo>
                  <a:lnTo>
                    <a:pt x="620674" y="474776"/>
                  </a:lnTo>
                  <a:lnTo>
                    <a:pt x="621004" y="472097"/>
                  </a:lnTo>
                  <a:lnTo>
                    <a:pt x="635762" y="368477"/>
                  </a:lnTo>
                  <a:lnTo>
                    <a:pt x="636435" y="368477"/>
                  </a:lnTo>
                  <a:lnTo>
                    <a:pt x="693102" y="477126"/>
                  </a:lnTo>
                  <a:lnTo>
                    <a:pt x="694105" y="479145"/>
                  </a:lnTo>
                  <a:lnTo>
                    <a:pt x="696798" y="480822"/>
                  </a:lnTo>
                  <a:lnTo>
                    <a:pt x="706513" y="480822"/>
                  </a:lnTo>
                  <a:lnTo>
                    <a:pt x="709536" y="479145"/>
                  </a:lnTo>
                  <a:lnTo>
                    <a:pt x="710539" y="477126"/>
                  </a:lnTo>
                  <a:lnTo>
                    <a:pt x="756970" y="387591"/>
                  </a:lnTo>
                  <a:lnTo>
                    <a:pt x="766876" y="368477"/>
                  </a:lnTo>
                  <a:lnTo>
                    <a:pt x="767549" y="368477"/>
                  </a:lnTo>
                  <a:lnTo>
                    <a:pt x="782637" y="472097"/>
                  </a:lnTo>
                  <a:lnTo>
                    <a:pt x="782980" y="474776"/>
                  </a:lnTo>
                  <a:lnTo>
                    <a:pt x="786003" y="477469"/>
                  </a:lnTo>
                  <a:lnTo>
                    <a:pt x="832612" y="477469"/>
                  </a:lnTo>
                  <a:lnTo>
                    <a:pt x="835634" y="474446"/>
                  </a:lnTo>
                  <a:close/>
                </a:path>
                <a:path w="1001395" h="481329">
                  <a:moveTo>
                    <a:pt x="998486" y="245732"/>
                  </a:moveTo>
                  <a:lnTo>
                    <a:pt x="995807" y="242722"/>
                  </a:lnTo>
                  <a:lnTo>
                    <a:pt x="849591" y="242722"/>
                  </a:lnTo>
                  <a:lnTo>
                    <a:pt x="846912" y="245732"/>
                  </a:lnTo>
                  <a:lnTo>
                    <a:pt x="846912" y="474446"/>
                  </a:lnTo>
                  <a:lnTo>
                    <a:pt x="849591" y="477469"/>
                  </a:lnTo>
                  <a:lnTo>
                    <a:pt x="995807" y="477469"/>
                  </a:lnTo>
                  <a:lnTo>
                    <a:pt x="998486" y="474446"/>
                  </a:lnTo>
                  <a:lnTo>
                    <a:pt x="998486" y="431190"/>
                  </a:lnTo>
                  <a:lnTo>
                    <a:pt x="995807" y="428167"/>
                  </a:lnTo>
                  <a:lnTo>
                    <a:pt x="899223" y="428167"/>
                  </a:lnTo>
                  <a:lnTo>
                    <a:pt x="899223" y="382892"/>
                  </a:lnTo>
                  <a:lnTo>
                    <a:pt x="979043" y="382892"/>
                  </a:lnTo>
                  <a:lnTo>
                    <a:pt x="982065" y="380212"/>
                  </a:lnTo>
                  <a:lnTo>
                    <a:pt x="982065" y="336613"/>
                  </a:lnTo>
                  <a:lnTo>
                    <a:pt x="979043" y="333603"/>
                  </a:lnTo>
                  <a:lnTo>
                    <a:pt x="899223" y="333603"/>
                  </a:lnTo>
                  <a:lnTo>
                    <a:pt x="899223" y="292011"/>
                  </a:lnTo>
                  <a:lnTo>
                    <a:pt x="995807" y="292011"/>
                  </a:lnTo>
                  <a:lnTo>
                    <a:pt x="998486" y="289001"/>
                  </a:lnTo>
                  <a:lnTo>
                    <a:pt x="998486" y="245732"/>
                  </a:lnTo>
                  <a:close/>
                </a:path>
                <a:path w="1001395" h="481329">
                  <a:moveTo>
                    <a:pt x="1000975" y="187045"/>
                  </a:moveTo>
                  <a:lnTo>
                    <a:pt x="1000887" y="162902"/>
                  </a:lnTo>
                  <a:lnTo>
                    <a:pt x="1000683" y="104432"/>
                  </a:lnTo>
                  <a:lnTo>
                    <a:pt x="998359" y="101815"/>
                  </a:lnTo>
                  <a:lnTo>
                    <a:pt x="933780" y="101815"/>
                  </a:lnTo>
                  <a:lnTo>
                    <a:pt x="931456" y="104140"/>
                  </a:lnTo>
                  <a:lnTo>
                    <a:pt x="931456" y="139052"/>
                  </a:lnTo>
                  <a:lnTo>
                    <a:pt x="933780" y="141376"/>
                  </a:lnTo>
                  <a:lnTo>
                    <a:pt x="955306" y="141376"/>
                  </a:lnTo>
                  <a:lnTo>
                    <a:pt x="955306" y="158254"/>
                  </a:lnTo>
                  <a:lnTo>
                    <a:pt x="948766" y="160451"/>
                  </a:lnTo>
                  <a:lnTo>
                    <a:pt x="942251" y="161886"/>
                  </a:lnTo>
                  <a:lnTo>
                    <a:pt x="935786" y="162674"/>
                  </a:lnTo>
                  <a:lnTo>
                    <a:pt x="929411" y="162902"/>
                  </a:lnTo>
                  <a:lnTo>
                    <a:pt x="907034" y="158318"/>
                  </a:lnTo>
                  <a:lnTo>
                    <a:pt x="888707" y="145834"/>
                  </a:lnTo>
                  <a:lnTo>
                    <a:pt x="876350" y="127444"/>
                  </a:lnTo>
                  <a:lnTo>
                    <a:pt x="871816" y="105016"/>
                  </a:lnTo>
                  <a:lnTo>
                    <a:pt x="876312" y="82334"/>
                  </a:lnTo>
                  <a:lnTo>
                    <a:pt x="888580" y="63639"/>
                  </a:lnTo>
                  <a:lnTo>
                    <a:pt x="906792" y="50939"/>
                  </a:lnTo>
                  <a:lnTo>
                    <a:pt x="929119" y="46253"/>
                  </a:lnTo>
                  <a:lnTo>
                    <a:pt x="939533" y="47002"/>
                  </a:lnTo>
                  <a:lnTo>
                    <a:pt x="949375" y="49415"/>
                  </a:lnTo>
                  <a:lnTo>
                    <a:pt x="958608" y="53733"/>
                  </a:lnTo>
                  <a:lnTo>
                    <a:pt x="969556" y="61963"/>
                  </a:lnTo>
                  <a:lnTo>
                    <a:pt x="972756" y="61963"/>
                  </a:lnTo>
                  <a:lnTo>
                    <a:pt x="975093" y="59931"/>
                  </a:lnTo>
                  <a:lnTo>
                    <a:pt x="987945" y="46253"/>
                  </a:lnTo>
                  <a:lnTo>
                    <a:pt x="998067" y="35483"/>
                  </a:lnTo>
                  <a:lnTo>
                    <a:pt x="1000391" y="33159"/>
                  </a:lnTo>
                  <a:lnTo>
                    <a:pt x="1000112" y="29667"/>
                  </a:lnTo>
                  <a:lnTo>
                    <a:pt x="997483" y="27635"/>
                  </a:lnTo>
                  <a:lnTo>
                    <a:pt x="981481" y="16129"/>
                  </a:lnTo>
                  <a:lnTo>
                    <a:pt x="963739" y="7531"/>
                  </a:lnTo>
                  <a:lnTo>
                    <a:pt x="945121" y="2159"/>
                  </a:lnTo>
                  <a:lnTo>
                    <a:pt x="926503" y="292"/>
                  </a:lnTo>
                  <a:lnTo>
                    <a:pt x="885761" y="8470"/>
                  </a:lnTo>
                  <a:lnTo>
                    <a:pt x="852576" y="30835"/>
                  </a:lnTo>
                  <a:lnTo>
                    <a:pt x="830237" y="64109"/>
                  </a:lnTo>
                  <a:lnTo>
                    <a:pt x="822071" y="105016"/>
                  </a:lnTo>
                  <a:lnTo>
                    <a:pt x="830249" y="145846"/>
                  </a:lnTo>
                  <a:lnTo>
                    <a:pt x="852576" y="178904"/>
                  </a:lnTo>
                  <a:lnTo>
                    <a:pt x="885761" y="201066"/>
                  </a:lnTo>
                  <a:lnTo>
                    <a:pt x="926503" y="209156"/>
                  </a:lnTo>
                  <a:lnTo>
                    <a:pt x="955573" y="206197"/>
                  </a:lnTo>
                  <a:lnTo>
                    <a:pt x="993305" y="193205"/>
                  </a:lnTo>
                  <a:lnTo>
                    <a:pt x="1000975" y="187045"/>
                  </a:lnTo>
                  <a:close/>
                </a:path>
              </a:pathLst>
            </a:custGeom>
            <a:solidFill>
              <a:srgbClr val="009EB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67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904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33972" y="6016904"/>
              <a:ext cx="224116" cy="234187"/>
            </a:xfrm>
            <a:prstGeom prst="rect">
              <a:avLst/>
            </a:prstGeom>
          </p:spPr>
        </p:pic>
      </p:grpSp>
      <p:sp>
        <p:nvSpPr>
          <p:cNvPr id="7" name="object 13">
            <a:extLst>
              <a:ext uri="{FF2B5EF4-FFF2-40B4-BE49-F238E27FC236}">
                <a16:creationId xmlns:a16="http://schemas.microsoft.com/office/drawing/2014/main" id="{0578EC46-DA9C-E6E5-36F8-21EC3351F5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3847" y="188695"/>
            <a:ext cx="5606597" cy="697279"/>
          </a:xfrm>
          <a:prstGeom prst="rect">
            <a:avLst/>
          </a:prstGeom>
        </p:spPr>
        <p:txBody>
          <a:bodyPr vert="horz" wrap="square" lIns="0" tIns="13434" rIns="0" bIns="0" rtlCol="0">
            <a:spAutoFit/>
          </a:bodyPr>
          <a:lstStyle/>
          <a:p>
            <a:pPr marL="13434">
              <a:spcBef>
                <a:spcPts val="106"/>
              </a:spcBef>
            </a:pPr>
            <a:r>
              <a:rPr lang="en-GB" sz="4443" spc="-69" dirty="0">
                <a:solidFill>
                  <a:schemeClr val="accent5"/>
                </a:solidFill>
              </a:rPr>
              <a:t>Q1: JANUARY - MARCH</a:t>
            </a:r>
            <a:endParaRPr sz="4443" spc="-69" dirty="0">
              <a:solidFill>
                <a:schemeClr val="accent5"/>
              </a:solidFill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B3DED510-8469-DAE9-3E1F-0449897718F0}"/>
              </a:ext>
            </a:extLst>
          </p:cNvPr>
          <p:cNvSpPr txBox="1"/>
          <p:nvPr/>
        </p:nvSpPr>
        <p:spPr>
          <a:xfrm>
            <a:off x="339369" y="1002734"/>
            <a:ext cx="3584433" cy="2414651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 anchor="t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JANUARY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04.01 – World Braille Day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13.01 – Lohri / Maghi (Hinduism / Sikhism)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22.01 – Chinese New Year (Buddhism / Confucianism / Daoism) </a:t>
            </a: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100066AE-AEAD-AC23-7E3E-52CA04A842D9}"/>
              </a:ext>
            </a:extLst>
          </p:cNvPr>
          <p:cNvSpPr txBox="1"/>
          <p:nvPr/>
        </p:nvSpPr>
        <p:spPr>
          <a:xfrm>
            <a:off x="4303784" y="1001995"/>
            <a:ext cx="3584433" cy="5320574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FEBRUARY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5"/>
              </a:rPr>
              <a:t>LGBTQ+ History Month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01.02 – World Hijab Day (Islam)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04.02 – Thaipusam (Hinduism Tamil)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06.02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6"/>
              </a:rPr>
              <a:t>UK Race Equality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(6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12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06.02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7"/>
              </a:rPr>
              <a:t>Time to Talk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Day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11.02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8"/>
              </a:rPr>
              <a:t>International Day of Women &amp; Girls in Science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15.02 – Nirvana Day (Buddhism)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22.02 – Shrove Tuesday (Christianity)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23.02 – Ash Wednesday (Christianity) </a:t>
            </a: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DECEBEE1-C178-2220-25D8-1A5C1D8EEEDF}"/>
              </a:ext>
            </a:extLst>
          </p:cNvPr>
          <p:cNvSpPr txBox="1"/>
          <p:nvPr/>
        </p:nvSpPr>
        <p:spPr>
          <a:xfrm>
            <a:off x="8268199" y="990598"/>
            <a:ext cx="3584433" cy="4767218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MARCH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03.03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9"/>
              </a:rPr>
              <a:t>World Hearing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06.03 – Purim (Judaism) (6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7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07.03 – Holi (Hinduism)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08.03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0"/>
              </a:rPr>
              <a:t>International Women’s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18.03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1"/>
              </a:rPr>
              <a:t>Global Recycling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19.03 – Mothering Sunday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21.03 – World Down Syndrome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23.03 – Ramadan Begins (Islam)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31.03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2"/>
              </a:rPr>
              <a:t>International Transgender Day of Visibility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592E2A-EB7E-BE4D-FFDF-573B19F8774E}"/>
              </a:ext>
            </a:extLst>
          </p:cNvPr>
          <p:cNvSpPr txBox="1"/>
          <p:nvPr/>
        </p:nvSpPr>
        <p:spPr>
          <a:xfrm>
            <a:off x="8948273" y="408013"/>
            <a:ext cx="1652536" cy="369332"/>
          </a:xfrm>
          <a:prstGeom prst="rect">
            <a:avLst/>
          </a:prstGeom>
          <a:solidFill>
            <a:srgbClr val="18183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TBC JAN ‘23</a:t>
            </a:r>
          </a:p>
        </p:txBody>
      </p:sp>
    </p:spTree>
    <p:extLst>
      <p:ext uri="{BB962C8B-B14F-4D97-AF65-F5344CB8AC3E}">
        <p14:creationId xmlns:p14="http://schemas.microsoft.com/office/powerpoint/2010/main" val="204521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2" y="0"/>
            <a:ext cx="12185880" cy="6854642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5F3075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10976" y="3349764"/>
            <a:ext cx="6379082" cy="3504900"/>
          </a:xfrm>
          <a:custGeom>
            <a:avLst/>
            <a:gdLst/>
            <a:ahLst/>
            <a:cxnLst/>
            <a:rect l="l" t="t" r="r" b="b"/>
            <a:pathLst>
              <a:path w="6030595" h="3313429">
                <a:moveTo>
                  <a:pt x="3713302" y="0"/>
                </a:moveTo>
                <a:lnTo>
                  <a:pt x="3714559" y="1277912"/>
                </a:lnTo>
                <a:lnTo>
                  <a:pt x="0" y="1283804"/>
                </a:lnTo>
                <a:lnTo>
                  <a:pt x="0" y="3016237"/>
                </a:lnTo>
                <a:lnTo>
                  <a:pt x="3714559" y="3017545"/>
                </a:lnTo>
                <a:lnTo>
                  <a:pt x="3714559" y="3313226"/>
                </a:lnTo>
                <a:lnTo>
                  <a:pt x="5802439" y="3313226"/>
                </a:lnTo>
                <a:lnTo>
                  <a:pt x="6029998" y="3204464"/>
                </a:lnTo>
                <a:lnTo>
                  <a:pt x="6029998" y="1093063"/>
                </a:lnTo>
                <a:lnTo>
                  <a:pt x="3713302" y="0"/>
                </a:lnTo>
                <a:close/>
              </a:path>
            </a:pathLst>
          </a:custGeom>
          <a:solidFill>
            <a:srgbClr val="EE2E62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895780" y="6107268"/>
            <a:ext cx="1059261" cy="509144"/>
            <a:chOff x="10297020" y="5773630"/>
            <a:chExt cx="1001394" cy="4813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97449" y="6015689"/>
              <a:ext cx="108927" cy="2385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297020" y="5773635"/>
              <a:ext cx="1001394" cy="481330"/>
            </a:xfrm>
            <a:custGeom>
              <a:avLst/>
              <a:gdLst/>
              <a:ahLst/>
              <a:cxnLst/>
              <a:rect l="l" t="t" r="r" b="b"/>
              <a:pathLst>
                <a:path w="1001395" h="481329">
                  <a:moveTo>
                    <a:pt x="155930" y="65747"/>
                  </a:moveTo>
                  <a:lnTo>
                    <a:pt x="151574" y="44513"/>
                  </a:lnTo>
                  <a:lnTo>
                    <a:pt x="150926" y="41325"/>
                  </a:lnTo>
                  <a:lnTo>
                    <a:pt x="137299" y="21348"/>
                  </a:lnTo>
                  <a:lnTo>
                    <a:pt x="117144" y="7861"/>
                  </a:lnTo>
                  <a:lnTo>
                    <a:pt x="110832" y="6604"/>
                  </a:lnTo>
                  <a:lnTo>
                    <a:pt x="110832" y="66611"/>
                  </a:lnTo>
                  <a:lnTo>
                    <a:pt x="109054" y="75399"/>
                  </a:lnTo>
                  <a:lnTo>
                    <a:pt x="104241" y="82829"/>
                  </a:lnTo>
                  <a:lnTo>
                    <a:pt x="97205" y="87972"/>
                  </a:lnTo>
                  <a:lnTo>
                    <a:pt x="88722" y="89890"/>
                  </a:lnTo>
                  <a:lnTo>
                    <a:pt x="45669" y="89890"/>
                  </a:lnTo>
                  <a:lnTo>
                    <a:pt x="45669" y="44513"/>
                  </a:lnTo>
                  <a:lnTo>
                    <a:pt x="88722" y="44513"/>
                  </a:lnTo>
                  <a:lnTo>
                    <a:pt x="97205" y="46253"/>
                  </a:lnTo>
                  <a:lnTo>
                    <a:pt x="104241" y="50977"/>
                  </a:lnTo>
                  <a:lnTo>
                    <a:pt x="109054" y="58000"/>
                  </a:lnTo>
                  <a:lnTo>
                    <a:pt x="110832" y="66611"/>
                  </a:lnTo>
                  <a:lnTo>
                    <a:pt x="110832" y="6604"/>
                  </a:lnTo>
                  <a:lnTo>
                    <a:pt x="92506" y="2908"/>
                  </a:lnTo>
                  <a:lnTo>
                    <a:pt x="2324" y="2908"/>
                  </a:lnTo>
                  <a:lnTo>
                    <a:pt x="0" y="5524"/>
                  </a:lnTo>
                  <a:lnTo>
                    <a:pt x="0" y="203923"/>
                  </a:lnTo>
                  <a:lnTo>
                    <a:pt x="2324" y="206540"/>
                  </a:lnTo>
                  <a:lnTo>
                    <a:pt x="43053" y="206540"/>
                  </a:lnTo>
                  <a:lnTo>
                    <a:pt x="45669" y="203923"/>
                  </a:lnTo>
                  <a:lnTo>
                    <a:pt x="45669" y="126834"/>
                  </a:lnTo>
                  <a:lnTo>
                    <a:pt x="65747" y="126834"/>
                  </a:lnTo>
                  <a:lnTo>
                    <a:pt x="105016" y="205092"/>
                  </a:lnTo>
                  <a:lnTo>
                    <a:pt x="106768" y="206540"/>
                  </a:lnTo>
                  <a:lnTo>
                    <a:pt x="152730" y="206540"/>
                  </a:lnTo>
                  <a:lnTo>
                    <a:pt x="154762" y="201891"/>
                  </a:lnTo>
                  <a:lnTo>
                    <a:pt x="114287" y="126834"/>
                  </a:lnTo>
                  <a:lnTo>
                    <a:pt x="112877" y="124218"/>
                  </a:lnTo>
                  <a:lnTo>
                    <a:pt x="130276" y="114554"/>
                  </a:lnTo>
                  <a:lnTo>
                    <a:pt x="143891" y="101193"/>
                  </a:lnTo>
                  <a:lnTo>
                    <a:pt x="149974" y="89890"/>
                  </a:lnTo>
                  <a:lnTo>
                    <a:pt x="152755" y="84747"/>
                  </a:lnTo>
                  <a:lnTo>
                    <a:pt x="155930" y="65747"/>
                  </a:lnTo>
                  <a:close/>
                </a:path>
                <a:path w="1001395" h="481329">
                  <a:moveTo>
                    <a:pt x="331000" y="454990"/>
                  </a:moveTo>
                  <a:lnTo>
                    <a:pt x="330898" y="427164"/>
                  </a:lnTo>
                  <a:lnTo>
                    <a:pt x="330657" y="359752"/>
                  </a:lnTo>
                  <a:lnTo>
                    <a:pt x="327977" y="356743"/>
                  </a:lnTo>
                  <a:lnTo>
                    <a:pt x="253530" y="356743"/>
                  </a:lnTo>
                  <a:lnTo>
                    <a:pt x="250850" y="359422"/>
                  </a:lnTo>
                  <a:lnTo>
                    <a:pt x="250850" y="399656"/>
                  </a:lnTo>
                  <a:lnTo>
                    <a:pt x="253530" y="402348"/>
                  </a:lnTo>
                  <a:lnTo>
                    <a:pt x="278345" y="402348"/>
                  </a:lnTo>
                  <a:lnTo>
                    <a:pt x="278345" y="421792"/>
                  </a:lnTo>
                  <a:lnTo>
                    <a:pt x="270802" y="424332"/>
                  </a:lnTo>
                  <a:lnTo>
                    <a:pt x="263296" y="425983"/>
                  </a:lnTo>
                  <a:lnTo>
                    <a:pt x="255854" y="426885"/>
                  </a:lnTo>
                  <a:lnTo>
                    <a:pt x="248500" y="427164"/>
                  </a:lnTo>
                  <a:lnTo>
                    <a:pt x="222707" y="421881"/>
                  </a:lnTo>
                  <a:lnTo>
                    <a:pt x="201574" y="407479"/>
                  </a:lnTo>
                  <a:lnTo>
                    <a:pt x="187325" y="386270"/>
                  </a:lnTo>
                  <a:lnTo>
                    <a:pt x="182092" y="360426"/>
                  </a:lnTo>
                  <a:lnTo>
                    <a:pt x="187274" y="334276"/>
                  </a:lnTo>
                  <a:lnTo>
                    <a:pt x="201422" y="312724"/>
                  </a:lnTo>
                  <a:lnTo>
                    <a:pt x="222415" y="298081"/>
                  </a:lnTo>
                  <a:lnTo>
                    <a:pt x="248158" y="292684"/>
                  </a:lnTo>
                  <a:lnTo>
                    <a:pt x="260172" y="293547"/>
                  </a:lnTo>
                  <a:lnTo>
                    <a:pt x="271513" y="296329"/>
                  </a:lnTo>
                  <a:lnTo>
                    <a:pt x="282168" y="301320"/>
                  </a:lnTo>
                  <a:lnTo>
                    <a:pt x="294779" y="310794"/>
                  </a:lnTo>
                  <a:lnTo>
                    <a:pt x="298462" y="310794"/>
                  </a:lnTo>
                  <a:lnTo>
                    <a:pt x="301142" y="308444"/>
                  </a:lnTo>
                  <a:lnTo>
                    <a:pt x="315963" y="292684"/>
                  </a:lnTo>
                  <a:lnTo>
                    <a:pt x="327634" y="280276"/>
                  </a:lnTo>
                  <a:lnTo>
                    <a:pt x="330327" y="277596"/>
                  </a:lnTo>
                  <a:lnTo>
                    <a:pt x="329984" y="273570"/>
                  </a:lnTo>
                  <a:lnTo>
                    <a:pt x="326974" y="271221"/>
                  </a:lnTo>
                  <a:lnTo>
                    <a:pt x="308533" y="257949"/>
                  </a:lnTo>
                  <a:lnTo>
                    <a:pt x="288074" y="248043"/>
                  </a:lnTo>
                  <a:lnTo>
                    <a:pt x="266611" y="241846"/>
                  </a:lnTo>
                  <a:lnTo>
                    <a:pt x="245148" y="239699"/>
                  </a:lnTo>
                  <a:lnTo>
                    <a:pt x="198183" y="249135"/>
                  </a:lnTo>
                  <a:lnTo>
                    <a:pt x="159931" y="274916"/>
                  </a:lnTo>
                  <a:lnTo>
                    <a:pt x="134175" y="313270"/>
                  </a:lnTo>
                  <a:lnTo>
                    <a:pt x="124752" y="360426"/>
                  </a:lnTo>
                  <a:lnTo>
                    <a:pt x="134200" y="407504"/>
                  </a:lnTo>
                  <a:lnTo>
                    <a:pt x="159931" y="445604"/>
                  </a:lnTo>
                  <a:lnTo>
                    <a:pt x="198183" y="471157"/>
                  </a:lnTo>
                  <a:lnTo>
                    <a:pt x="245148" y="480479"/>
                  </a:lnTo>
                  <a:lnTo>
                    <a:pt x="278650" y="477075"/>
                  </a:lnTo>
                  <a:lnTo>
                    <a:pt x="322148" y="462089"/>
                  </a:lnTo>
                  <a:lnTo>
                    <a:pt x="331000" y="454990"/>
                  </a:lnTo>
                  <a:close/>
                </a:path>
                <a:path w="1001395" h="481329">
                  <a:moveTo>
                    <a:pt x="356311" y="202755"/>
                  </a:moveTo>
                  <a:lnTo>
                    <a:pt x="343992" y="176288"/>
                  </a:lnTo>
                  <a:lnTo>
                    <a:pt x="325602" y="136728"/>
                  </a:lnTo>
                  <a:lnTo>
                    <a:pt x="303276" y="88722"/>
                  </a:lnTo>
                  <a:lnTo>
                    <a:pt x="279222" y="36995"/>
                  </a:lnTo>
                  <a:lnTo>
                    <a:pt x="279222" y="136728"/>
                  </a:lnTo>
                  <a:lnTo>
                    <a:pt x="235000" y="136728"/>
                  </a:lnTo>
                  <a:lnTo>
                    <a:pt x="256819" y="88722"/>
                  </a:lnTo>
                  <a:lnTo>
                    <a:pt x="257111" y="88722"/>
                  </a:lnTo>
                  <a:lnTo>
                    <a:pt x="279222" y="136728"/>
                  </a:lnTo>
                  <a:lnTo>
                    <a:pt x="279222" y="36995"/>
                  </a:lnTo>
                  <a:lnTo>
                    <a:pt x="263512" y="3200"/>
                  </a:lnTo>
                  <a:lnTo>
                    <a:pt x="262636" y="1447"/>
                  </a:lnTo>
                  <a:lnTo>
                    <a:pt x="260604" y="0"/>
                  </a:lnTo>
                  <a:lnTo>
                    <a:pt x="253619" y="0"/>
                  </a:lnTo>
                  <a:lnTo>
                    <a:pt x="251587" y="1447"/>
                  </a:lnTo>
                  <a:lnTo>
                    <a:pt x="250710" y="3200"/>
                  </a:lnTo>
                  <a:lnTo>
                    <a:pt x="159651" y="198983"/>
                  </a:lnTo>
                  <a:lnTo>
                    <a:pt x="157911" y="202755"/>
                  </a:lnTo>
                  <a:lnTo>
                    <a:pt x="160235" y="206540"/>
                  </a:lnTo>
                  <a:lnTo>
                    <a:pt x="202425" y="206540"/>
                  </a:lnTo>
                  <a:lnTo>
                    <a:pt x="205625" y="203047"/>
                  </a:lnTo>
                  <a:lnTo>
                    <a:pt x="207187" y="199275"/>
                  </a:lnTo>
                  <a:lnTo>
                    <a:pt x="217551" y="176288"/>
                  </a:lnTo>
                  <a:lnTo>
                    <a:pt x="296672" y="176288"/>
                  </a:lnTo>
                  <a:lnTo>
                    <a:pt x="307149" y="199275"/>
                  </a:lnTo>
                  <a:lnTo>
                    <a:pt x="309765" y="204800"/>
                  </a:lnTo>
                  <a:lnTo>
                    <a:pt x="312089" y="206540"/>
                  </a:lnTo>
                  <a:lnTo>
                    <a:pt x="353987" y="206540"/>
                  </a:lnTo>
                  <a:lnTo>
                    <a:pt x="356311" y="202755"/>
                  </a:lnTo>
                  <a:close/>
                </a:path>
                <a:path w="1001395" h="481329">
                  <a:moveTo>
                    <a:pt x="409486" y="5524"/>
                  </a:moveTo>
                  <a:lnTo>
                    <a:pt x="406869" y="2908"/>
                  </a:lnTo>
                  <a:lnTo>
                    <a:pt x="366141" y="2908"/>
                  </a:lnTo>
                  <a:lnTo>
                    <a:pt x="363524" y="5524"/>
                  </a:lnTo>
                  <a:lnTo>
                    <a:pt x="363524" y="203923"/>
                  </a:lnTo>
                  <a:lnTo>
                    <a:pt x="366141" y="206540"/>
                  </a:lnTo>
                  <a:lnTo>
                    <a:pt x="406869" y="206540"/>
                  </a:lnTo>
                  <a:lnTo>
                    <a:pt x="409486" y="203923"/>
                  </a:lnTo>
                  <a:lnTo>
                    <a:pt x="409486" y="5524"/>
                  </a:lnTo>
                  <a:close/>
                </a:path>
                <a:path w="1001395" h="481329">
                  <a:moveTo>
                    <a:pt x="559841" y="149237"/>
                  </a:moveTo>
                  <a:lnTo>
                    <a:pt x="553847" y="123444"/>
                  </a:lnTo>
                  <a:lnTo>
                    <a:pt x="538962" y="104609"/>
                  </a:lnTo>
                  <a:lnTo>
                    <a:pt x="519823" y="91516"/>
                  </a:lnTo>
                  <a:lnTo>
                    <a:pt x="486410" y="76085"/>
                  </a:lnTo>
                  <a:lnTo>
                    <a:pt x="476592" y="69342"/>
                  </a:lnTo>
                  <a:lnTo>
                    <a:pt x="471081" y="62331"/>
                  </a:lnTo>
                  <a:lnTo>
                    <a:pt x="469366" y="54686"/>
                  </a:lnTo>
                  <a:lnTo>
                    <a:pt x="469366" y="46837"/>
                  </a:lnTo>
                  <a:lnTo>
                    <a:pt x="477215" y="39852"/>
                  </a:lnTo>
                  <a:lnTo>
                    <a:pt x="487692" y="39852"/>
                  </a:lnTo>
                  <a:lnTo>
                    <a:pt x="524167" y="53962"/>
                  </a:lnTo>
                  <a:lnTo>
                    <a:pt x="531914" y="59347"/>
                  </a:lnTo>
                  <a:lnTo>
                    <a:pt x="537146" y="56730"/>
                  </a:lnTo>
                  <a:lnTo>
                    <a:pt x="539178" y="53530"/>
                  </a:lnTo>
                  <a:lnTo>
                    <a:pt x="548233" y="39852"/>
                  </a:lnTo>
                  <a:lnTo>
                    <a:pt x="554012" y="31127"/>
                  </a:lnTo>
                  <a:lnTo>
                    <a:pt x="555180" y="29083"/>
                  </a:lnTo>
                  <a:lnTo>
                    <a:pt x="555764" y="23850"/>
                  </a:lnTo>
                  <a:lnTo>
                    <a:pt x="552272" y="21818"/>
                  </a:lnTo>
                  <a:lnTo>
                    <a:pt x="543115" y="15709"/>
                  </a:lnTo>
                  <a:lnTo>
                    <a:pt x="529209" y="8509"/>
                  </a:lnTo>
                  <a:lnTo>
                    <a:pt x="511276" y="2514"/>
                  </a:lnTo>
                  <a:lnTo>
                    <a:pt x="490016" y="0"/>
                  </a:lnTo>
                  <a:lnTo>
                    <a:pt x="460616" y="4991"/>
                  </a:lnTo>
                  <a:lnTo>
                    <a:pt x="439610" y="18148"/>
                  </a:lnTo>
                  <a:lnTo>
                    <a:pt x="427012" y="36690"/>
                  </a:lnTo>
                  <a:lnTo>
                    <a:pt x="422821" y="57886"/>
                  </a:lnTo>
                  <a:lnTo>
                    <a:pt x="428117" y="81267"/>
                  </a:lnTo>
                  <a:lnTo>
                    <a:pt x="441655" y="99415"/>
                  </a:lnTo>
                  <a:lnTo>
                    <a:pt x="459879" y="112877"/>
                  </a:lnTo>
                  <a:lnTo>
                    <a:pt x="492277" y="128371"/>
                  </a:lnTo>
                  <a:lnTo>
                    <a:pt x="501650" y="135229"/>
                  </a:lnTo>
                  <a:lnTo>
                    <a:pt x="507314" y="142925"/>
                  </a:lnTo>
                  <a:lnTo>
                    <a:pt x="509219" y="151561"/>
                  </a:lnTo>
                  <a:lnTo>
                    <a:pt x="507707" y="158584"/>
                  </a:lnTo>
                  <a:lnTo>
                    <a:pt x="503542" y="164109"/>
                  </a:lnTo>
                  <a:lnTo>
                    <a:pt x="497179" y="167716"/>
                  </a:lnTo>
                  <a:lnTo>
                    <a:pt x="489140" y="169011"/>
                  </a:lnTo>
                  <a:lnTo>
                    <a:pt x="474751" y="166598"/>
                  </a:lnTo>
                  <a:lnTo>
                    <a:pt x="461721" y="161226"/>
                  </a:lnTo>
                  <a:lnTo>
                    <a:pt x="452081" y="155752"/>
                  </a:lnTo>
                  <a:lnTo>
                    <a:pt x="447840" y="153009"/>
                  </a:lnTo>
                  <a:lnTo>
                    <a:pt x="445795" y="151561"/>
                  </a:lnTo>
                  <a:lnTo>
                    <a:pt x="440270" y="150977"/>
                  </a:lnTo>
                  <a:lnTo>
                    <a:pt x="437946" y="154762"/>
                  </a:lnTo>
                  <a:lnTo>
                    <a:pt x="421944" y="182981"/>
                  </a:lnTo>
                  <a:lnTo>
                    <a:pt x="422821" y="184137"/>
                  </a:lnTo>
                  <a:lnTo>
                    <a:pt x="465937" y="206895"/>
                  </a:lnTo>
                  <a:lnTo>
                    <a:pt x="491185" y="209448"/>
                  </a:lnTo>
                  <a:lnTo>
                    <a:pt x="519950" y="204254"/>
                  </a:lnTo>
                  <a:lnTo>
                    <a:pt x="541540" y="190576"/>
                  </a:lnTo>
                  <a:lnTo>
                    <a:pt x="555117" y="171284"/>
                  </a:lnTo>
                  <a:lnTo>
                    <a:pt x="555612" y="169011"/>
                  </a:lnTo>
                  <a:lnTo>
                    <a:pt x="559841" y="149237"/>
                  </a:lnTo>
                  <a:close/>
                </a:path>
                <a:path w="1001395" h="481329">
                  <a:moveTo>
                    <a:pt x="617677" y="5524"/>
                  </a:moveTo>
                  <a:lnTo>
                    <a:pt x="615048" y="2908"/>
                  </a:lnTo>
                  <a:lnTo>
                    <a:pt x="574332" y="2908"/>
                  </a:lnTo>
                  <a:lnTo>
                    <a:pt x="571703" y="5524"/>
                  </a:lnTo>
                  <a:lnTo>
                    <a:pt x="571703" y="203923"/>
                  </a:lnTo>
                  <a:lnTo>
                    <a:pt x="574332" y="206540"/>
                  </a:lnTo>
                  <a:lnTo>
                    <a:pt x="615048" y="206540"/>
                  </a:lnTo>
                  <a:lnTo>
                    <a:pt x="617677" y="203923"/>
                  </a:lnTo>
                  <a:lnTo>
                    <a:pt x="617677" y="5524"/>
                  </a:lnTo>
                  <a:close/>
                </a:path>
                <a:path w="1001395" h="481329">
                  <a:moveTo>
                    <a:pt x="810196" y="5524"/>
                  </a:moveTo>
                  <a:lnTo>
                    <a:pt x="807580" y="2908"/>
                  </a:lnTo>
                  <a:lnTo>
                    <a:pt x="766559" y="2908"/>
                  </a:lnTo>
                  <a:lnTo>
                    <a:pt x="764235" y="5524"/>
                  </a:lnTo>
                  <a:lnTo>
                    <a:pt x="764235" y="111709"/>
                  </a:lnTo>
                  <a:lnTo>
                    <a:pt x="763943" y="111709"/>
                  </a:lnTo>
                  <a:lnTo>
                    <a:pt x="743978" y="92506"/>
                  </a:lnTo>
                  <a:lnTo>
                    <a:pt x="647865" y="0"/>
                  </a:lnTo>
                  <a:lnTo>
                    <a:pt x="637692" y="0"/>
                  </a:lnTo>
                  <a:lnTo>
                    <a:pt x="635076" y="2324"/>
                  </a:lnTo>
                  <a:lnTo>
                    <a:pt x="635368" y="201015"/>
                  </a:lnTo>
                  <a:lnTo>
                    <a:pt x="635368" y="203923"/>
                  </a:lnTo>
                  <a:lnTo>
                    <a:pt x="637984" y="206540"/>
                  </a:lnTo>
                  <a:lnTo>
                    <a:pt x="678713" y="206540"/>
                  </a:lnTo>
                  <a:lnTo>
                    <a:pt x="681037" y="203923"/>
                  </a:lnTo>
                  <a:lnTo>
                    <a:pt x="681037" y="92506"/>
                  </a:lnTo>
                  <a:lnTo>
                    <a:pt x="681329" y="92506"/>
                  </a:lnTo>
                  <a:lnTo>
                    <a:pt x="796810" y="208584"/>
                  </a:lnTo>
                  <a:lnTo>
                    <a:pt x="799147" y="209448"/>
                  </a:lnTo>
                  <a:lnTo>
                    <a:pt x="807580" y="209448"/>
                  </a:lnTo>
                  <a:lnTo>
                    <a:pt x="810196" y="207124"/>
                  </a:lnTo>
                  <a:lnTo>
                    <a:pt x="810196" y="111709"/>
                  </a:lnTo>
                  <a:lnTo>
                    <a:pt x="810196" y="5524"/>
                  </a:lnTo>
                  <a:close/>
                </a:path>
                <a:path w="1001395" h="481329">
                  <a:moveTo>
                    <a:pt x="835634" y="474446"/>
                  </a:moveTo>
                  <a:lnTo>
                    <a:pt x="834961" y="470090"/>
                  </a:lnTo>
                  <a:lnTo>
                    <a:pt x="817880" y="368477"/>
                  </a:lnTo>
                  <a:lnTo>
                    <a:pt x="797064" y="244729"/>
                  </a:lnTo>
                  <a:lnTo>
                    <a:pt x="796721" y="241706"/>
                  </a:lnTo>
                  <a:lnTo>
                    <a:pt x="793711" y="239369"/>
                  </a:lnTo>
                  <a:lnTo>
                    <a:pt x="783983" y="239369"/>
                  </a:lnTo>
                  <a:lnTo>
                    <a:pt x="780961" y="240703"/>
                  </a:lnTo>
                  <a:lnTo>
                    <a:pt x="779957" y="242722"/>
                  </a:lnTo>
                  <a:lnTo>
                    <a:pt x="702157" y="387591"/>
                  </a:lnTo>
                  <a:lnTo>
                    <a:pt x="701484" y="387591"/>
                  </a:lnTo>
                  <a:lnTo>
                    <a:pt x="691222" y="368477"/>
                  </a:lnTo>
                  <a:lnTo>
                    <a:pt x="623684" y="242722"/>
                  </a:lnTo>
                  <a:lnTo>
                    <a:pt x="622681" y="240703"/>
                  </a:lnTo>
                  <a:lnTo>
                    <a:pt x="619658" y="239369"/>
                  </a:lnTo>
                  <a:lnTo>
                    <a:pt x="609942" y="239369"/>
                  </a:lnTo>
                  <a:lnTo>
                    <a:pt x="606920" y="241706"/>
                  </a:lnTo>
                  <a:lnTo>
                    <a:pt x="606590" y="244729"/>
                  </a:lnTo>
                  <a:lnTo>
                    <a:pt x="568693" y="470090"/>
                  </a:lnTo>
                  <a:lnTo>
                    <a:pt x="568020" y="474446"/>
                  </a:lnTo>
                  <a:lnTo>
                    <a:pt x="571042" y="477469"/>
                  </a:lnTo>
                  <a:lnTo>
                    <a:pt x="617982" y="477469"/>
                  </a:lnTo>
                  <a:lnTo>
                    <a:pt x="620674" y="474776"/>
                  </a:lnTo>
                  <a:lnTo>
                    <a:pt x="621004" y="472097"/>
                  </a:lnTo>
                  <a:lnTo>
                    <a:pt x="635762" y="368477"/>
                  </a:lnTo>
                  <a:lnTo>
                    <a:pt x="636435" y="368477"/>
                  </a:lnTo>
                  <a:lnTo>
                    <a:pt x="693102" y="477126"/>
                  </a:lnTo>
                  <a:lnTo>
                    <a:pt x="694105" y="479145"/>
                  </a:lnTo>
                  <a:lnTo>
                    <a:pt x="696798" y="480822"/>
                  </a:lnTo>
                  <a:lnTo>
                    <a:pt x="706513" y="480822"/>
                  </a:lnTo>
                  <a:lnTo>
                    <a:pt x="709536" y="479145"/>
                  </a:lnTo>
                  <a:lnTo>
                    <a:pt x="710539" y="477126"/>
                  </a:lnTo>
                  <a:lnTo>
                    <a:pt x="756970" y="387591"/>
                  </a:lnTo>
                  <a:lnTo>
                    <a:pt x="766876" y="368477"/>
                  </a:lnTo>
                  <a:lnTo>
                    <a:pt x="767549" y="368477"/>
                  </a:lnTo>
                  <a:lnTo>
                    <a:pt x="782637" y="472097"/>
                  </a:lnTo>
                  <a:lnTo>
                    <a:pt x="782980" y="474776"/>
                  </a:lnTo>
                  <a:lnTo>
                    <a:pt x="786003" y="477469"/>
                  </a:lnTo>
                  <a:lnTo>
                    <a:pt x="832612" y="477469"/>
                  </a:lnTo>
                  <a:lnTo>
                    <a:pt x="835634" y="474446"/>
                  </a:lnTo>
                  <a:close/>
                </a:path>
                <a:path w="1001395" h="481329">
                  <a:moveTo>
                    <a:pt x="998486" y="245732"/>
                  </a:moveTo>
                  <a:lnTo>
                    <a:pt x="995807" y="242722"/>
                  </a:lnTo>
                  <a:lnTo>
                    <a:pt x="849591" y="242722"/>
                  </a:lnTo>
                  <a:lnTo>
                    <a:pt x="846912" y="245732"/>
                  </a:lnTo>
                  <a:lnTo>
                    <a:pt x="846912" y="474446"/>
                  </a:lnTo>
                  <a:lnTo>
                    <a:pt x="849591" y="477469"/>
                  </a:lnTo>
                  <a:lnTo>
                    <a:pt x="995807" y="477469"/>
                  </a:lnTo>
                  <a:lnTo>
                    <a:pt x="998486" y="474446"/>
                  </a:lnTo>
                  <a:lnTo>
                    <a:pt x="998486" y="431190"/>
                  </a:lnTo>
                  <a:lnTo>
                    <a:pt x="995807" y="428167"/>
                  </a:lnTo>
                  <a:lnTo>
                    <a:pt x="899223" y="428167"/>
                  </a:lnTo>
                  <a:lnTo>
                    <a:pt x="899223" y="382892"/>
                  </a:lnTo>
                  <a:lnTo>
                    <a:pt x="979043" y="382892"/>
                  </a:lnTo>
                  <a:lnTo>
                    <a:pt x="982065" y="380212"/>
                  </a:lnTo>
                  <a:lnTo>
                    <a:pt x="982065" y="336613"/>
                  </a:lnTo>
                  <a:lnTo>
                    <a:pt x="979043" y="333603"/>
                  </a:lnTo>
                  <a:lnTo>
                    <a:pt x="899223" y="333603"/>
                  </a:lnTo>
                  <a:lnTo>
                    <a:pt x="899223" y="292011"/>
                  </a:lnTo>
                  <a:lnTo>
                    <a:pt x="995807" y="292011"/>
                  </a:lnTo>
                  <a:lnTo>
                    <a:pt x="998486" y="289001"/>
                  </a:lnTo>
                  <a:lnTo>
                    <a:pt x="998486" y="245732"/>
                  </a:lnTo>
                  <a:close/>
                </a:path>
                <a:path w="1001395" h="481329">
                  <a:moveTo>
                    <a:pt x="1000975" y="187045"/>
                  </a:moveTo>
                  <a:lnTo>
                    <a:pt x="1000887" y="162902"/>
                  </a:lnTo>
                  <a:lnTo>
                    <a:pt x="1000683" y="104432"/>
                  </a:lnTo>
                  <a:lnTo>
                    <a:pt x="998359" y="101815"/>
                  </a:lnTo>
                  <a:lnTo>
                    <a:pt x="933780" y="101815"/>
                  </a:lnTo>
                  <a:lnTo>
                    <a:pt x="931456" y="104140"/>
                  </a:lnTo>
                  <a:lnTo>
                    <a:pt x="931456" y="139052"/>
                  </a:lnTo>
                  <a:lnTo>
                    <a:pt x="933780" y="141376"/>
                  </a:lnTo>
                  <a:lnTo>
                    <a:pt x="955306" y="141376"/>
                  </a:lnTo>
                  <a:lnTo>
                    <a:pt x="955306" y="158254"/>
                  </a:lnTo>
                  <a:lnTo>
                    <a:pt x="948766" y="160451"/>
                  </a:lnTo>
                  <a:lnTo>
                    <a:pt x="942251" y="161886"/>
                  </a:lnTo>
                  <a:lnTo>
                    <a:pt x="935786" y="162674"/>
                  </a:lnTo>
                  <a:lnTo>
                    <a:pt x="929411" y="162902"/>
                  </a:lnTo>
                  <a:lnTo>
                    <a:pt x="907034" y="158318"/>
                  </a:lnTo>
                  <a:lnTo>
                    <a:pt x="888707" y="145834"/>
                  </a:lnTo>
                  <a:lnTo>
                    <a:pt x="876350" y="127444"/>
                  </a:lnTo>
                  <a:lnTo>
                    <a:pt x="871816" y="105016"/>
                  </a:lnTo>
                  <a:lnTo>
                    <a:pt x="876312" y="82334"/>
                  </a:lnTo>
                  <a:lnTo>
                    <a:pt x="888580" y="63639"/>
                  </a:lnTo>
                  <a:lnTo>
                    <a:pt x="906792" y="50939"/>
                  </a:lnTo>
                  <a:lnTo>
                    <a:pt x="929119" y="46253"/>
                  </a:lnTo>
                  <a:lnTo>
                    <a:pt x="939533" y="47002"/>
                  </a:lnTo>
                  <a:lnTo>
                    <a:pt x="949375" y="49415"/>
                  </a:lnTo>
                  <a:lnTo>
                    <a:pt x="958608" y="53733"/>
                  </a:lnTo>
                  <a:lnTo>
                    <a:pt x="969556" y="61963"/>
                  </a:lnTo>
                  <a:lnTo>
                    <a:pt x="972756" y="61963"/>
                  </a:lnTo>
                  <a:lnTo>
                    <a:pt x="975093" y="59931"/>
                  </a:lnTo>
                  <a:lnTo>
                    <a:pt x="987945" y="46253"/>
                  </a:lnTo>
                  <a:lnTo>
                    <a:pt x="998067" y="35483"/>
                  </a:lnTo>
                  <a:lnTo>
                    <a:pt x="1000391" y="33159"/>
                  </a:lnTo>
                  <a:lnTo>
                    <a:pt x="1000112" y="29667"/>
                  </a:lnTo>
                  <a:lnTo>
                    <a:pt x="997483" y="27635"/>
                  </a:lnTo>
                  <a:lnTo>
                    <a:pt x="981481" y="16129"/>
                  </a:lnTo>
                  <a:lnTo>
                    <a:pt x="963739" y="7531"/>
                  </a:lnTo>
                  <a:lnTo>
                    <a:pt x="945121" y="2159"/>
                  </a:lnTo>
                  <a:lnTo>
                    <a:pt x="926503" y="292"/>
                  </a:lnTo>
                  <a:lnTo>
                    <a:pt x="885761" y="8470"/>
                  </a:lnTo>
                  <a:lnTo>
                    <a:pt x="852576" y="30835"/>
                  </a:lnTo>
                  <a:lnTo>
                    <a:pt x="830237" y="64109"/>
                  </a:lnTo>
                  <a:lnTo>
                    <a:pt x="822071" y="105016"/>
                  </a:lnTo>
                  <a:lnTo>
                    <a:pt x="830249" y="145846"/>
                  </a:lnTo>
                  <a:lnTo>
                    <a:pt x="852576" y="178904"/>
                  </a:lnTo>
                  <a:lnTo>
                    <a:pt x="885761" y="201066"/>
                  </a:lnTo>
                  <a:lnTo>
                    <a:pt x="926503" y="209156"/>
                  </a:lnTo>
                  <a:lnTo>
                    <a:pt x="955573" y="206197"/>
                  </a:lnTo>
                  <a:lnTo>
                    <a:pt x="993305" y="193205"/>
                  </a:lnTo>
                  <a:lnTo>
                    <a:pt x="1000975" y="1870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67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904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33972" y="6016904"/>
              <a:ext cx="224116" cy="234187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922091" y="0"/>
            <a:ext cx="3449151" cy="1265472"/>
          </a:xfrm>
          <a:custGeom>
            <a:avLst/>
            <a:gdLst/>
            <a:ahLst/>
            <a:cxnLst/>
            <a:rect l="l" t="t" r="r" b="b"/>
            <a:pathLst>
              <a:path w="3260725" h="1196340">
                <a:moveTo>
                  <a:pt x="0" y="0"/>
                </a:moveTo>
                <a:lnTo>
                  <a:pt x="0" y="677552"/>
                </a:lnTo>
                <a:lnTo>
                  <a:pt x="1472539" y="678073"/>
                </a:lnTo>
                <a:lnTo>
                  <a:pt x="1472539" y="1195941"/>
                </a:lnTo>
                <a:lnTo>
                  <a:pt x="3260102" y="333141"/>
                </a:lnTo>
                <a:lnTo>
                  <a:pt x="3260102" y="322003"/>
                </a:lnTo>
                <a:lnTo>
                  <a:pt x="2584280" y="0"/>
                </a:lnTo>
              </a:path>
            </a:pathLst>
          </a:custGeom>
          <a:ln w="12700">
            <a:solidFill>
              <a:srgbClr val="785287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13847" y="188695"/>
            <a:ext cx="6829997" cy="697279"/>
          </a:xfrm>
          <a:prstGeom prst="rect">
            <a:avLst/>
          </a:prstGeom>
        </p:spPr>
        <p:txBody>
          <a:bodyPr vert="horz" wrap="square" lIns="0" tIns="13434" rIns="0" bIns="0" rtlCol="0">
            <a:spAutoFit/>
          </a:bodyPr>
          <a:lstStyle/>
          <a:p>
            <a:pPr marL="13434">
              <a:spcBef>
                <a:spcPts val="106"/>
              </a:spcBef>
            </a:pPr>
            <a:r>
              <a:rPr lang="en-GB" sz="4443" spc="-69" dirty="0">
                <a:solidFill>
                  <a:srgbClr val="EE2E62"/>
                </a:solidFill>
              </a:rPr>
              <a:t>Q2: APRIL - JUNE</a:t>
            </a:r>
            <a:endParaRPr sz="4443" spc="-69" dirty="0">
              <a:solidFill>
                <a:srgbClr val="EE2E62"/>
              </a:solidFill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E5EB8D8-4BF3-A489-925E-D4A7D278DC24}"/>
              </a:ext>
            </a:extLst>
          </p:cNvPr>
          <p:cNvSpPr txBox="1"/>
          <p:nvPr/>
        </p:nvSpPr>
        <p:spPr>
          <a:xfrm>
            <a:off x="292313" y="979107"/>
            <a:ext cx="3584433" cy="5728763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ARPIL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5"/>
              </a:rPr>
              <a:t>Autism Awareness Month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/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6"/>
              </a:rPr>
              <a:t>Stress Awareness Month </a:t>
            </a:r>
            <a:endParaRPr kumimoji="0" lang="en-GB" sz="169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02.04 –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7"/>
              </a:rPr>
              <a:t>World Autism Awareness Day </a:t>
            </a:r>
            <a:endParaRPr kumimoji="0" lang="en-GB" sz="169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05.04 – Passover (Judaism) (5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13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06.04 – Thereavada New Year (Buddhism) (6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8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07.04 - Good Friday (Christianity)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09.04 – Easter Sunday (Christianity)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10.04 – Easter Monday (Christianity)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14.04 – Vaisakhi (Hinduism / Sikhism)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21.04 – Eid al-Fitr (Islam)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22.04 –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8"/>
              </a:rPr>
              <a:t>Earth Day </a:t>
            </a:r>
            <a:endParaRPr kumimoji="0" lang="en-GB" sz="169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1594235A-DE87-3A7D-5E59-F4B454EA3859}"/>
              </a:ext>
            </a:extLst>
          </p:cNvPr>
          <p:cNvSpPr txBox="1"/>
          <p:nvPr/>
        </p:nvSpPr>
        <p:spPr>
          <a:xfrm>
            <a:off x="4117494" y="976334"/>
            <a:ext cx="3828983" cy="5237539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MAY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01.05 – Deaf Awareness Week (1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7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05.05 – Buddha Day / Vesak (Buddhism)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09.05 –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9"/>
              </a:rPr>
              <a:t>Mental health Awareness Week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(9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15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15.05 –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0"/>
              </a:rPr>
              <a:t>Learning at Work Week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(15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21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19.05 – Global Accessibility Awareness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21.05 – 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1"/>
              </a:rPr>
              <a:t>World Day for Cultural Diversity </a:t>
            </a:r>
            <a:endParaRPr kumimoji="0" lang="en-GB" sz="169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23.05 – Guru Arjan Dev Martyrdom (Sikhism)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25.05 – Shavuot (Judaism) (25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692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27</a:t>
            </a:r>
            <a:r>
              <a:rPr kumimoji="0" lang="en-GB" sz="1692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th) </a:t>
            </a:r>
            <a:endParaRPr kumimoji="0" sz="169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9F8B13D7-2331-CDC5-B287-D229105DAA55}"/>
              </a:ext>
            </a:extLst>
          </p:cNvPr>
          <p:cNvSpPr txBox="1"/>
          <p:nvPr/>
        </p:nvSpPr>
        <p:spPr>
          <a:xfrm>
            <a:off x="8187225" y="976334"/>
            <a:ext cx="3584433" cy="5551407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JUNE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LGBTQ+ Pride Month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05.06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2"/>
              </a:rPr>
              <a:t>World Environment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08.06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3"/>
              </a:rPr>
              <a:t>National Carers Week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11.06 – Race Unity Day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15.06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4"/>
              </a:rPr>
              <a:t>Social Mobility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18.06 – Father’s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19.06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5"/>
              </a:rPr>
              <a:t>Learning Disability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(19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25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19.06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6"/>
              </a:rPr>
              <a:t>World Refugee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(19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25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22.06 – National Windrush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26.06 – The Hajj (Islam) (26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29.06 – Eid al-Adha (Islam)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F5208-23C4-9103-C3CE-35CCC3B487B2}"/>
              </a:ext>
            </a:extLst>
          </p:cNvPr>
          <p:cNvSpPr txBox="1"/>
          <p:nvPr/>
        </p:nvSpPr>
        <p:spPr>
          <a:xfrm>
            <a:off x="8948273" y="408013"/>
            <a:ext cx="1652536" cy="369332"/>
          </a:xfrm>
          <a:prstGeom prst="rect">
            <a:avLst/>
          </a:prstGeom>
          <a:solidFill>
            <a:srgbClr val="18183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TBC JAN ‘23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8" y="3359"/>
            <a:ext cx="12185880" cy="6854642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BCDEE6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895780" y="6107268"/>
            <a:ext cx="1059261" cy="509144"/>
            <a:chOff x="10297020" y="5773630"/>
            <a:chExt cx="1001394" cy="4813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97449" y="6015689"/>
              <a:ext cx="108927" cy="2385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297020" y="5773635"/>
              <a:ext cx="1001394" cy="481330"/>
            </a:xfrm>
            <a:custGeom>
              <a:avLst/>
              <a:gdLst/>
              <a:ahLst/>
              <a:cxnLst/>
              <a:rect l="l" t="t" r="r" b="b"/>
              <a:pathLst>
                <a:path w="1001395" h="481329">
                  <a:moveTo>
                    <a:pt x="155930" y="65747"/>
                  </a:moveTo>
                  <a:lnTo>
                    <a:pt x="151574" y="44513"/>
                  </a:lnTo>
                  <a:lnTo>
                    <a:pt x="150926" y="41325"/>
                  </a:lnTo>
                  <a:lnTo>
                    <a:pt x="137299" y="21348"/>
                  </a:lnTo>
                  <a:lnTo>
                    <a:pt x="117144" y="7861"/>
                  </a:lnTo>
                  <a:lnTo>
                    <a:pt x="110832" y="6604"/>
                  </a:lnTo>
                  <a:lnTo>
                    <a:pt x="110832" y="66611"/>
                  </a:lnTo>
                  <a:lnTo>
                    <a:pt x="109054" y="75399"/>
                  </a:lnTo>
                  <a:lnTo>
                    <a:pt x="104241" y="82829"/>
                  </a:lnTo>
                  <a:lnTo>
                    <a:pt x="97205" y="87972"/>
                  </a:lnTo>
                  <a:lnTo>
                    <a:pt x="88722" y="89890"/>
                  </a:lnTo>
                  <a:lnTo>
                    <a:pt x="45669" y="89890"/>
                  </a:lnTo>
                  <a:lnTo>
                    <a:pt x="45669" y="44513"/>
                  </a:lnTo>
                  <a:lnTo>
                    <a:pt x="88722" y="44513"/>
                  </a:lnTo>
                  <a:lnTo>
                    <a:pt x="97205" y="46253"/>
                  </a:lnTo>
                  <a:lnTo>
                    <a:pt x="104241" y="50977"/>
                  </a:lnTo>
                  <a:lnTo>
                    <a:pt x="109054" y="58000"/>
                  </a:lnTo>
                  <a:lnTo>
                    <a:pt x="110832" y="66611"/>
                  </a:lnTo>
                  <a:lnTo>
                    <a:pt x="110832" y="6604"/>
                  </a:lnTo>
                  <a:lnTo>
                    <a:pt x="92506" y="2908"/>
                  </a:lnTo>
                  <a:lnTo>
                    <a:pt x="2324" y="2908"/>
                  </a:lnTo>
                  <a:lnTo>
                    <a:pt x="0" y="5524"/>
                  </a:lnTo>
                  <a:lnTo>
                    <a:pt x="0" y="203923"/>
                  </a:lnTo>
                  <a:lnTo>
                    <a:pt x="2324" y="206540"/>
                  </a:lnTo>
                  <a:lnTo>
                    <a:pt x="43053" y="206540"/>
                  </a:lnTo>
                  <a:lnTo>
                    <a:pt x="45669" y="203923"/>
                  </a:lnTo>
                  <a:lnTo>
                    <a:pt x="45669" y="126834"/>
                  </a:lnTo>
                  <a:lnTo>
                    <a:pt x="65747" y="126834"/>
                  </a:lnTo>
                  <a:lnTo>
                    <a:pt x="105016" y="205092"/>
                  </a:lnTo>
                  <a:lnTo>
                    <a:pt x="106768" y="206540"/>
                  </a:lnTo>
                  <a:lnTo>
                    <a:pt x="152730" y="206540"/>
                  </a:lnTo>
                  <a:lnTo>
                    <a:pt x="154762" y="201891"/>
                  </a:lnTo>
                  <a:lnTo>
                    <a:pt x="114287" y="126834"/>
                  </a:lnTo>
                  <a:lnTo>
                    <a:pt x="112877" y="124218"/>
                  </a:lnTo>
                  <a:lnTo>
                    <a:pt x="130276" y="114554"/>
                  </a:lnTo>
                  <a:lnTo>
                    <a:pt x="143891" y="101193"/>
                  </a:lnTo>
                  <a:lnTo>
                    <a:pt x="149974" y="89890"/>
                  </a:lnTo>
                  <a:lnTo>
                    <a:pt x="152755" y="84747"/>
                  </a:lnTo>
                  <a:lnTo>
                    <a:pt x="155930" y="65747"/>
                  </a:lnTo>
                  <a:close/>
                </a:path>
                <a:path w="1001395" h="481329">
                  <a:moveTo>
                    <a:pt x="331000" y="454990"/>
                  </a:moveTo>
                  <a:lnTo>
                    <a:pt x="330898" y="427164"/>
                  </a:lnTo>
                  <a:lnTo>
                    <a:pt x="330657" y="359752"/>
                  </a:lnTo>
                  <a:lnTo>
                    <a:pt x="327977" y="356743"/>
                  </a:lnTo>
                  <a:lnTo>
                    <a:pt x="253530" y="356743"/>
                  </a:lnTo>
                  <a:lnTo>
                    <a:pt x="250850" y="359422"/>
                  </a:lnTo>
                  <a:lnTo>
                    <a:pt x="250850" y="399656"/>
                  </a:lnTo>
                  <a:lnTo>
                    <a:pt x="253530" y="402348"/>
                  </a:lnTo>
                  <a:lnTo>
                    <a:pt x="278345" y="402348"/>
                  </a:lnTo>
                  <a:lnTo>
                    <a:pt x="278345" y="421792"/>
                  </a:lnTo>
                  <a:lnTo>
                    <a:pt x="270802" y="424332"/>
                  </a:lnTo>
                  <a:lnTo>
                    <a:pt x="263296" y="425983"/>
                  </a:lnTo>
                  <a:lnTo>
                    <a:pt x="255854" y="426885"/>
                  </a:lnTo>
                  <a:lnTo>
                    <a:pt x="248500" y="427164"/>
                  </a:lnTo>
                  <a:lnTo>
                    <a:pt x="222707" y="421881"/>
                  </a:lnTo>
                  <a:lnTo>
                    <a:pt x="201574" y="407479"/>
                  </a:lnTo>
                  <a:lnTo>
                    <a:pt x="187325" y="386270"/>
                  </a:lnTo>
                  <a:lnTo>
                    <a:pt x="182092" y="360426"/>
                  </a:lnTo>
                  <a:lnTo>
                    <a:pt x="187274" y="334276"/>
                  </a:lnTo>
                  <a:lnTo>
                    <a:pt x="201422" y="312724"/>
                  </a:lnTo>
                  <a:lnTo>
                    <a:pt x="222415" y="298081"/>
                  </a:lnTo>
                  <a:lnTo>
                    <a:pt x="248158" y="292684"/>
                  </a:lnTo>
                  <a:lnTo>
                    <a:pt x="260172" y="293547"/>
                  </a:lnTo>
                  <a:lnTo>
                    <a:pt x="271513" y="296329"/>
                  </a:lnTo>
                  <a:lnTo>
                    <a:pt x="282168" y="301320"/>
                  </a:lnTo>
                  <a:lnTo>
                    <a:pt x="294779" y="310794"/>
                  </a:lnTo>
                  <a:lnTo>
                    <a:pt x="298462" y="310794"/>
                  </a:lnTo>
                  <a:lnTo>
                    <a:pt x="301142" y="308444"/>
                  </a:lnTo>
                  <a:lnTo>
                    <a:pt x="315963" y="292684"/>
                  </a:lnTo>
                  <a:lnTo>
                    <a:pt x="327634" y="280276"/>
                  </a:lnTo>
                  <a:lnTo>
                    <a:pt x="330327" y="277596"/>
                  </a:lnTo>
                  <a:lnTo>
                    <a:pt x="329984" y="273570"/>
                  </a:lnTo>
                  <a:lnTo>
                    <a:pt x="326974" y="271221"/>
                  </a:lnTo>
                  <a:lnTo>
                    <a:pt x="308533" y="257949"/>
                  </a:lnTo>
                  <a:lnTo>
                    <a:pt x="288074" y="248043"/>
                  </a:lnTo>
                  <a:lnTo>
                    <a:pt x="266611" y="241846"/>
                  </a:lnTo>
                  <a:lnTo>
                    <a:pt x="245148" y="239699"/>
                  </a:lnTo>
                  <a:lnTo>
                    <a:pt x="198183" y="249135"/>
                  </a:lnTo>
                  <a:lnTo>
                    <a:pt x="159931" y="274916"/>
                  </a:lnTo>
                  <a:lnTo>
                    <a:pt x="134175" y="313270"/>
                  </a:lnTo>
                  <a:lnTo>
                    <a:pt x="124752" y="360426"/>
                  </a:lnTo>
                  <a:lnTo>
                    <a:pt x="134200" y="407504"/>
                  </a:lnTo>
                  <a:lnTo>
                    <a:pt x="159931" y="445604"/>
                  </a:lnTo>
                  <a:lnTo>
                    <a:pt x="198183" y="471157"/>
                  </a:lnTo>
                  <a:lnTo>
                    <a:pt x="245148" y="480479"/>
                  </a:lnTo>
                  <a:lnTo>
                    <a:pt x="278650" y="477075"/>
                  </a:lnTo>
                  <a:lnTo>
                    <a:pt x="322148" y="462089"/>
                  </a:lnTo>
                  <a:lnTo>
                    <a:pt x="331000" y="454990"/>
                  </a:lnTo>
                  <a:close/>
                </a:path>
                <a:path w="1001395" h="481329">
                  <a:moveTo>
                    <a:pt x="356311" y="202755"/>
                  </a:moveTo>
                  <a:lnTo>
                    <a:pt x="343992" y="176288"/>
                  </a:lnTo>
                  <a:lnTo>
                    <a:pt x="325602" y="136728"/>
                  </a:lnTo>
                  <a:lnTo>
                    <a:pt x="303276" y="88722"/>
                  </a:lnTo>
                  <a:lnTo>
                    <a:pt x="279222" y="36995"/>
                  </a:lnTo>
                  <a:lnTo>
                    <a:pt x="279222" y="136728"/>
                  </a:lnTo>
                  <a:lnTo>
                    <a:pt x="235000" y="136728"/>
                  </a:lnTo>
                  <a:lnTo>
                    <a:pt x="256819" y="88722"/>
                  </a:lnTo>
                  <a:lnTo>
                    <a:pt x="257111" y="88722"/>
                  </a:lnTo>
                  <a:lnTo>
                    <a:pt x="279222" y="136728"/>
                  </a:lnTo>
                  <a:lnTo>
                    <a:pt x="279222" y="36995"/>
                  </a:lnTo>
                  <a:lnTo>
                    <a:pt x="263512" y="3200"/>
                  </a:lnTo>
                  <a:lnTo>
                    <a:pt x="262636" y="1447"/>
                  </a:lnTo>
                  <a:lnTo>
                    <a:pt x="260604" y="0"/>
                  </a:lnTo>
                  <a:lnTo>
                    <a:pt x="253619" y="0"/>
                  </a:lnTo>
                  <a:lnTo>
                    <a:pt x="251587" y="1447"/>
                  </a:lnTo>
                  <a:lnTo>
                    <a:pt x="250710" y="3200"/>
                  </a:lnTo>
                  <a:lnTo>
                    <a:pt x="159651" y="198983"/>
                  </a:lnTo>
                  <a:lnTo>
                    <a:pt x="157911" y="202755"/>
                  </a:lnTo>
                  <a:lnTo>
                    <a:pt x="160235" y="206540"/>
                  </a:lnTo>
                  <a:lnTo>
                    <a:pt x="202425" y="206540"/>
                  </a:lnTo>
                  <a:lnTo>
                    <a:pt x="205625" y="203047"/>
                  </a:lnTo>
                  <a:lnTo>
                    <a:pt x="207187" y="199275"/>
                  </a:lnTo>
                  <a:lnTo>
                    <a:pt x="217551" y="176288"/>
                  </a:lnTo>
                  <a:lnTo>
                    <a:pt x="296672" y="176288"/>
                  </a:lnTo>
                  <a:lnTo>
                    <a:pt x="307149" y="199275"/>
                  </a:lnTo>
                  <a:lnTo>
                    <a:pt x="309765" y="204800"/>
                  </a:lnTo>
                  <a:lnTo>
                    <a:pt x="312089" y="206540"/>
                  </a:lnTo>
                  <a:lnTo>
                    <a:pt x="353987" y="206540"/>
                  </a:lnTo>
                  <a:lnTo>
                    <a:pt x="356311" y="202755"/>
                  </a:lnTo>
                  <a:close/>
                </a:path>
                <a:path w="1001395" h="481329">
                  <a:moveTo>
                    <a:pt x="409486" y="5524"/>
                  </a:moveTo>
                  <a:lnTo>
                    <a:pt x="406869" y="2908"/>
                  </a:lnTo>
                  <a:lnTo>
                    <a:pt x="366141" y="2908"/>
                  </a:lnTo>
                  <a:lnTo>
                    <a:pt x="363524" y="5524"/>
                  </a:lnTo>
                  <a:lnTo>
                    <a:pt x="363524" y="203923"/>
                  </a:lnTo>
                  <a:lnTo>
                    <a:pt x="366141" y="206540"/>
                  </a:lnTo>
                  <a:lnTo>
                    <a:pt x="406869" y="206540"/>
                  </a:lnTo>
                  <a:lnTo>
                    <a:pt x="409486" y="203923"/>
                  </a:lnTo>
                  <a:lnTo>
                    <a:pt x="409486" y="5524"/>
                  </a:lnTo>
                  <a:close/>
                </a:path>
                <a:path w="1001395" h="481329">
                  <a:moveTo>
                    <a:pt x="559841" y="149237"/>
                  </a:moveTo>
                  <a:lnTo>
                    <a:pt x="553847" y="123444"/>
                  </a:lnTo>
                  <a:lnTo>
                    <a:pt x="538962" y="104609"/>
                  </a:lnTo>
                  <a:lnTo>
                    <a:pt x="519823" y="91516"/>
                  </a:lnTo>
                  <a:lnTo>
                    <a:pt x="486410" y="76085"/>
                  </a:lnTo>
                  <a:lnTo>
                    <a:pt x="476592" y="69342"/>
                  </a:lnTo>
                  <a:lnTo>
                    <a:pt x="471081" y="62331"/>
                  </a:lnTo>
                  <a:lnTo>
                    <a:pt x="469366" y="54686"/>
                  </a:lnTo>
                  <a:lnTo>
                    <a:pt x="469366" y="46837"/>
                  </a:lnTo>
                  <a:lnTo>
                    <a:pt x="477215" y="39852"/>
                  </a:lnTo>
                  <a:lnTo>
                    <a:pt x="487692" y="39852"/>
                  </a:lnTo>
                  <a:lnTo>
                    <a:pt x="524167" y="53962"/>
                  </a:lnTo>
                  <a:lnTo>
                    <a:pt x="531914" y="59347"/>
                  </a:lnTo>
                  <a:lnTo>
                    <a:pt x="537146" y="56730"/>
                  </a:lnTo>
                  <a:lnTo>
                    <a:pt x="539178" y="53530"/>
                  </a:lnTo>
                  <a:lnTo>
                    <a:pt x="548233" y="39852"/>
                  </a:lnTo>
                  <a:lnTo>
                    <a:pt x="554012" y="31127"/>
                  </a:lnTo>
                  <a:lnTo>
                    <a:pt x="555180" y="29083"/>
                  </a:lnTo>
                  <a:lnTo>
                    <a:pt x="555764" y="23850"/>
                  </a:lnTo>
                  <a:lnTo>
                    <a:pt x="552272" y="21818"/>
                  </a:lnTo>
                  <a:lnTo>
                    <a:pt x="543115" y="15709"/>
                  </a:lnTo>
                  <a:lnTo>
                    <a:pt x="529209" y="8509"/>
                  </a:lnTo>
                  <a:lnTo>
                    <a:pt x="511276" y="2514"/>
                  </a:lnTo>
                  <a:lnTo>
                    <a:pt x="490016" y="0"/>
                  </a:lnTo>
                  <a:lnTo>
                    <a:pt x="460616" y="4991"/>
                  </a:lnTo>
                  <a:lnTo>
                    <a:pt x="439610" y="18148"/>
                  </a:lnTo>
                  <a:lnTo>
                    <a:pt x="427012" y="36690"/>
                  </a:lnTo>
                  <a:lnTo>
                    <a:pt x="422821" y="57886"/>
                  </a:lnTo>
                  <a:lnTo>
                    <a:pt x="428117" y="81267"/>
                  </a:lnTo>
                  <a:lnTo>
                    <a:pt x="441655" y="99415"/>
                  </a:lnTo>
                  <a:lnTo>
                    <a:pt x="459879" y="112877"/>
                  </a:lnTo>
                  <a:lnTo>
                    <a:pt x="492277" y="128371"/>
                  </a:lnTo>
                  <a:lnTo>
                    <a:pt x="501650" y="135229"/>
                  </a:lnTo>
                  <a:lnTo>
                    <a:pt x="507314" y="142925"/>
                  </a:lnTo>
                  <a:lnTo>
                    <a:pt x="509219" y="151561"/>
                  </a:lnTo>
                  <a:lnTo>
                    <a:pt x="507707" y="158584"/>
                  </a:lnTo>
                  <a:lnTo>
                    <a:pt x="503542" y="164109"/>
                  </a:lnTo>
                  <a:lnTo>
                    <a:pt x="497179" y="167716"/>
                  </a:lnTo>
                  <a:lnTo>
                    <a:pt x="489140" y="169011"/>
                  </a:lnTo>
                  <a:lnTo>
                    <a:pt x="474751" y="166598"/>
                  </a:lnTo>
                  <a:lnTo>
                    <a:pt x="461721" y="161226"/>
                  </a:lnTo>
                  <a:lnTo>
                    <a:pt x="452081" y="155752"/>
                  </a:lnTo>
                  <a:lnTo>
                    <a:pt x="447840" y="153009"/>
                  </a:lnTo>
                  <a:lnTo>
                    <a:pt x="445795" y="151561"/>
                  </a:lnTo>
                  <a:lnTo>
                    <a:pt x="440270" y="150977"/>
                  </a:lnTo>
                  <a:lnTo>
                    <a:pt x="437946" y="154762"/>
                  </a:lnTo>
                  <a:lnTo>
                    <a:pt x="421944" y="182981"/>
                  </a:lnTo>
                  <a:lnTo>
                    <a:pt x="422821" y="184137"/>
                  </a:lnTo>
                  <a:lnTo>
                    <a:pt x="465937" y="206895"/>
                  </a:lnTo>
                  <a:lnTo>
                    <a:pt x="491185" y="209448"/>
                  </a:lnTo>
                  <a:lnTo>
                    <a:pt x="519950" y="204254"/>
                  </a:lnTo>
                  <a:lnTo>
                    <a:pt x="541540" y="190576"/>
                  </a:lnTo>
                  <a:lnTo>
                    <a:pt x="555117" y="171284"/>
                  </a:lnTo>
                  <a:lnTo>
                    <a:pt x="555612" y="169011"/>
                  </a:lnTo>
                  <a:lnTo>
                    <a:pt x="559841" y="149237"/>
                  </a:lnTo>
                  <a:close/>
                </a:path>
                <a:path w="1001395" h="481329">
                  <a:moveTo>
                    <a:pt x="617677" y="5524"/>
                  </a:moveTo>
                  <a:lnTo>
                    <a:pt x="615048" y="2908"/>
                  </a:lnTo>
                  <a:lnTo>
                    <a:pt x="574332" y="2908"/>
                  </a:lnTo>
                  <a:lnTo>
                    <a:pt x="571703" y="5524"/>
                  </a:lnTo>
                  <a:lnTo>
                    <a:pt x="571703" y="203923"/>
                  </a:lnTo>
                  <a:lnTo>
                    <a:pt x="574332" y="206540"/>
                  </a:lnTo>
                  <a:lnTo>
                    <a:pt x="615048" y="206540"/>
                  </a:lnTo>
                  <a:lnTo>
                    <a:pt x="617677" y="203923"/>
                  </a:lnTo>
                  <a:lnTo>
                    <a:pt x="617677" y="5524"/>
                  </a:lnTo>
                  <a:close/>
                </a:path>
                <a:path w="1001395" h="481329">
                  <a:moveTo>
                    <a:pt x="810196" y="5524"/>
                  </a:moveTo>
                  <a:lnTo>
                    <a:pt x="807580" y="2908"/>
                  </a:lnTo>
                  <a:lnTo>
                    <a:pt x="766559" y="2908"/>
                  </a:lnTo>
                  <a:lnTo>
                    <a:pt x="764235" y="5524"/>
                  </a:lnTo>
                  <a:lnTo>
                    <a:pt x="764235" y="111709"/>
                  </a:lnTo>
                  <a:lnTo>
                    <a:pt x="763943" y="111709"/>
                  </a:lnTo>
                  <a:lnTo>
                    <a:pt x="743978" y="92506"/>
                  </a:lnTo>
                  <a:lnTo>
                    <a:pt x="647865" y="0"/>
                  </a:lnTo>
                  <a:lnTo>
                    <a:pt x="637692" y="0"/>
                  </a:lnTo>
                  <a:lnTo>
                    <a:pt x="635076" y="2324"/>
                  </a:lnTo>
                  <a:lnTo>
                    <a:pt x="635368" y="201015"/>
                  </a:lnTo>
                  <a:lnTo>
                    <a:pt x="635368" y="203923"/>
                  </a:lnTo>
                  <a:lnTo>
                    <a:pt x="637984" y="206540"/>
                  </a:lnTo>
                  <a:lnTo>
                    <a:pt x="678713" y="206540"/>
                  </a:lnTo>
                  <a:lnTo>
                    <a:pt x="681037" y="203923"/>
                  </a:lnTo>
                  <a:lnTo>
                    <a:pt x="681037" y="92506"/>
                  </a:lnTo>
                  <a:lnTo>
                    <a:pt x="681329" y="92506"/>
                  </a:lnTo>
                  <a:lnTo>
                    <a:pt x="796810" y="208584"/>
                  </a:lnTo>
                  <a:lnTo>
                    <a:pt x="799147" y="209448"/>
                  </a:lnTo>
                  <a:lnTo>
                    <a:pt x="807580" y="209448"/>
                  </a:lnTo>
                  <a:lnTo>
                    <a:pt x="810196" y="207124"/>
                  </a:lnTo>
                  <a:lnTo>
                    <a:pt x="810196" y="111709"/>
                  </a:lnTo>
                  <a:lnTo>
                    <a:pt x="810196" y="5524"/>
                  </a:lnTo>
                  <a:close/>
                </a:path>
                <a:path w="1001395" h="481329">
                  <a:moveTo>
                    <a:pt x="835634" y="474446"/>
                  </a:moveTo>
                  <a:lnTo>
                    <a:pt x="834961" y="470090"/>
                  </a:lnTo>
                  <a:lnTo>
                    <a:pt x="817880" y="368477"/>
                  </a:lnTo>
                  <a:lnTo>
                    <a:pt x="797064" y="244729"/>
                  </a:lnTo>
                  <a:lnTo>
                    <a:pt x="796721" y="241706"/>
                  </a:lnTo>
                  <a:lnTo>
                    <a:pt x="793711" y="239369"/>
                  </a:lnTo>
                  <a:lnTo>
                    <a:pt x="783983" y="239369"/>
                  </a:lnTo>
                  <a:lnTo>
                    <a:pt x="780961" y="240703"/>
                  </a:lnTo>
                  <a:lnTo>
                    <a:pt x="779957" y="242722"/>
                  </a:lnTo>
                  <a:lnTo>
                    <a:pt x="702157" y="387591"/>
                  </a:lnTo>
                  <a:lnTo>
                    <a:pt x="701484" y="387591"/>
                  </a:lnTo>
                  <a:lnTo>
                    <a:pt x="691222" y="368477"/>
                  </a:lnTo>
                  <a:lnTo>
                    <a:pt x="623684" y="242722"/>
                  </a:lnTo>
                  <a:lnTo>
                    <a:pt x="622681" y="240703"/>
                  </a:lnTo>
                  <a:lnTo>
                    <a:pt x="619658" y="239369"/>
                  </a:lnTo>
                  <a:lnTo>
                    <a:pt x="609942" y="239369"/>
                  </a:lnTo>
                  <a:lnTo>
                    <a:pt x="606920" y="241706"/>
                  </a:lnTo>
                  <a:lnTo>
                    <a:pt x="606590" y="244729"/>
                  </a:lnTo>
                  <a:lnTo>
                    <a:pt x="568693" y="470090"/>
                  </a:lnTo>
                  <a:lnTo>
                    <a:pt x="568020" y="474446"/>
                  </a:lnTo>
                  <a:lnTo>
                    <a:pt x="571042" y="477469"/>
                  </a:lnTo>
                  <a:lnTo>
                    <a:pt x="617982" y="477469"/>
                  </a:lnTo>
                  <a:lnTo>
                    <a:pt x="620674" y="474776"/>
                  </a:lnTo>
                  <a:lnTo>
                    <a:pt x="621004" y="472097"/>
                  </a:lnTo>
                  <a:lnTo>
                    <a:pt x="635762" y="368477"/>
                  </a:lnTo>
                  <a:lnTo>
                    <a:pt x="636435" y="368477"/>
                  </a:lnTo>
                  <a:lnTo>
                    <a:pt x="693102" y="477126"/>
                  </a:lnTo>
                  <a:lnTo>
                    <a:pt x="694105" y="479145"/>
                  </a:lnTo>
                  <a:lnTo>
                    <a:pt x="696798" y="480822"/>
                  </a:lnTo>
                  <a:lnTo>
                    <a:pt x="706513" y="480822"/>
                  </a:lnTo>
                  <a:lnTo>
                    <a:pt x="709536" y="479145"/>
                  </a:lnTo>
                  <a:lnTo>
                    <a:pt x="710539" y="477126"/>
                  </a:lnTo>
                  <a:lnTo>
                    <a:pt x="756970" y="387591"/>
                  </a:lnTo>
                  <a:lnTo>
                    <a:pt x="766876" y="368477"/>
                  </a:lnTo>
                  <a:lnTo>
                    <a:pt x="767549" y="368477"/>
                  </a:lnTo>
                  <a:lnTo>
                    <a:pt x="782637" y="472097"/>
                  </a:lnTo>
                  <a:lnTo>
                    <a:pt x="782980" y="474776"/>
                  </a:lnTo>
                  <a:lnTo>
                    <a:pt x="786003" y="477469"/>
                  </a:lnTo>
                  <a:lnTo>
                    <a:pt x="832612" y="477469"/>
                  </a:lnTo>
                  <a:lnTo>
                    <a:pt x="835634" y="474446"/>
                  </a:lnTo>
                  <a:close/>
                </a:path>
                <a:path w="1001395" h="481329">
                  <a:moveTo>
                    <a:pt x="998486" y="245732"/>
                  </a:moveTo>
                  <a:lnTo>
                    <a:pt x="995807" y="242722"/>
                  </a:lnTo>
                  <a:lnTo>
                    <a:pt x="849591" y="242722"/>
                  </a:lnTo>
                  <a:lnTo>
                    <a:pt x="846912" y="245732"/>
                  </a:lnTo>
                  <a:lnTo>
                    <a:pt x="846912" y="474446"/>
                  </a:lnTo>
                  <a:lnTo>
                    <a:pt x="849591" y="477469"/>
                  </a:lnTo>
                  <a:lnTo>
                    <a:pt x="995807" y="477469"/>
                  </a:lnTo>
                  <a:lnTo>
                    <a:pt x="998486" y="474446"/>
                  </a:lnTo>
                  <a:lnTo>
                    <a:pt x="998486" y="431190"/>
                  </a:lnTo>
                  <a:lnTo>
                    <a:pt x="995807" y="428167"/>
                  </a:lnTo>
                  <a:lnTo>
                    <a:pt x="899223" y="428167"/>
                  </a:lnTo>
                  <a:lnTo>
                    <a:pt x="899223" y="382892"/>
                  </a:lnTo>
                  <a:lnTo>
                    <a:pt x="979043" y="382892"/>
                  </a:lnTo>
                  <a:lnTo>
                    <a:pt x="982065" y="380212"/>
                  </a:lnTo>
                  <a:lnTo>
                    <a:pt x="982065" y="336613"/>
                  </a:lnTo>
                  <a:lnTo>
                    <a:pt x="979043" y="333603"/>
                  </a:lnTo>
                  <a:lnTo>
                    <a:pt x="899223" y="333603"/>
                  </a:lnTo>
                  <a:lnTo>
                    <a:pt x="899223" y="292011"/>
                  </a:lnTo>
                  <a:lnTo>
                    <a:pt x="995807" y="292011"/>
                  </a:lnTo>
                  <a:lnTo>
                    <a:pt x="998486" y="289001"/>
                  </a:lnTo>
                  <a:lnTo>
                    <a:pt x="998486" y="245732"/>
                  </a:lnTo>
                  <a:close/>
                </a:path>
                <a:path w="1001395" h="481329">
                  <a:moveTo>
                    <a:pt x="1000975" y="187045"/>
                  </a:moveTo>
                  <a:lnTo>
                    <a:pt x="1000887" y="162902"/>
                  </a:lnTo>
                  <a:lnTo>
                    <a:pt x="1000683" y="104432"/>
                  </a:lnTo>
                  <a:lnTo>
                    <a:pt x="998359" y="101815"/>
                  </a:lnTo>
                  <a:lnTo>
                    <a:pt x="933780" y="101815"/>
                  </a:lnTo>
                  <a:lnTo>
                    <a:pt x="931456" y="104140"/>
                  </a:lnTo>
                  <a:lnTo>
                    <a:pt x="931456" y="139052"/>
                  </a:lnTo>
                  <a:lnTo>
                    <a:pt x="933780" y="141376"/>
                  </a:lnTo>
                  <a:lnTo>
                    <a:pt x="955306" y="141376"/>
                  </a:lnTo>
                  <a:lnTo>
                    <a:pt x="955306" y="158254"/>
                  </a:lnTo>
                  <a:lnTo>
                    <a:pt x="948766" y="160451"/>
                  </a:lnTo>
                  <a:lnTo>
                    <a:pt x="942251" y="161886"/>
                  </a:lnTo>
                  <a:lnTo>
                    <a:pt x="935786" y="162674"/>
                  </a:lnTo>
                  <a:lnTo>
                    <a:pt x="929411" y="162902"/>
                  </a:lnTo>
                  <a:lnTo>
                    <a:pt x="907034" y="158318"/>
                  </a:lnTo>
                  <a:lnTo>
                    <a:pt x="888707" y="145834"/>
                  </a:lnTo>
                  <a:lnTo>
                    <a:pt x="876350" y="127444"/>
                  </a:lnTo>
                  <a:lnTo>
                    <a:pt x="871816" y="105016"/>
                  </a:lnTo>
                  <a:lnTo>
                    <a:pt x="876312" y="82334"/>
                  </a:lnTo>
                  <a:lnTo>
                    <a:pt x="888580" y="63639"/>
                  </a:lnTo>
                  <a:lnTo>
                    <a:pt x="906792" y="50939"/>
                  </a:lnTo>
                  <a:lnTo>
                    <a:pt x="929119" y="46253"/>
                  </a:lnTo>
                  <a:lnTo>
                    <a:pt x="939533" y="47002"/>
                  </a:lnTo>
                  <a:lnTo>
                    <a:pt x="949375" y="49415"/>
                  </a:lnTo>
                  <a:lnTo>
                    <a:pt x="958608" y="53733"/>
                  </a:lnTo>
                  <a:lnTo>
                    <a:pt x="969556" y="61963"/>
                  </a:lnTo>
                  <a:lnTo>
                    <a:pt x="972756" y="61963"/>
                  </a:lnTo>
                  <a:lnTo>
                    <a:pt x="975093" y="59931"/>
                  </a:lnTo>
                  <a:lnTo>
                    <a:pt x="987945" y="46253"/>
                  </a:lnTo>
                  <a:lnTo>
                    <a:pt x="998067" y="35483"/>
                  </a:lnTo>
                  <a:lnTo>
                    <a:pt x="1000391" y="33159"/>
                  </a:lnTo>
                  <a:lnTo>
                    <a:pt x="1000112" y="29667"/>
                  </a:lnTo>
                  <a:lnTo>
                    <a:pt x="997483" y="27635"/>
                  </a:lnTo>
                  <a:lnTo>
                    <a:pt x="981481" y="16129"/>
                  </a:lnTo>
                  <a:lnTo>
                    <a:pt x="963739" y="7531"/>
                  </a:lnTo>
                  <a:lnTo>
                    <a:pt x="945121" y="2159"/>
                  </a:lnTo>
                  <a:lnTo>
                    <a:pt x="926503" y="292"/>
                  </a:lnTo>
                  <a:lnTo>
                    <a:pt x="885761" y="8470"/>
                  </a:lnTo>
                  <a:lnTo>
                    <a:pt x="852576" y="30835"/>
                  </a:lnTo>
                  <a:lnTo>
                    <a:pt x="830237" y="64109"/>
                  </a:lnTo>
                  <a:lnTo>
                    <a:pt x="822071" y="105016"/>
                  </a:lnTo>
                  <a:lnTo>
                    <a:pt x="830249" y="145846"/>
                  </a:lnTo>
                  <a:lnTo>
                    <a:pt x="852576" y="178904"/>
                  </a:lnTo>
                  <a:lnTo>
                    <a:pt x="885761" y="201066"/>
                  </a:lnTo>
                  <a:lnTo>
                    <a:pt x="926503" y="209156"/>
                  </a:lnTo>
                  <a:lnTo>
                    <a:pt x="955573" y="206197"/>
                  </a:lnTo>
                  <a:lnTo>
                    <a:pt x="993305" y="193205"/>
                  </a:lnTo>
                  <a:lnTo>
                    <a:pt x="1000975" y="187045"/>
                  </a:lnTo>
                  <a:close/>
                </a:path>
              </a:pathLst>
            </a:custGeom>
            <a:solidFill>
              <a:srgbClr val="009EB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67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904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33972" y="6016904"/>
              <a:ext cx="224116" cy="234187"/>
            </a:xfrm>
            <a:prstGeom prst="rect">
              <a:avLst/>
            </a:prstGeom>
          </p:spPr>
        </p:pic>
      </p:grpSp>
      <p:sp>
        <p:nvSpPr>
          <p:cNvPr id="7" name="object 13">
            <a:extLst>
              <a:ext uri="{FF2B5EF4-FFF2-40B4-BE49-F238E27FC236}">
                <a16:creationId xmlns:a16="http://schemas.microsoft.com/office/drawing/2014/main" id="{0578EC46-DA9C-E6E5-36F8-21EC3351F5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3847" y="188695"/>
            <a:ext cx="5606597" cy="697279"/>
          </a:xfrm>
          <a:prstGeom prst="rect">
            <a:avLst/>
          </a:prstGeom>
        </p:spPr>
        <p:txBody>
          <a:bodyPr vert="horz" wrap="square" lIns="0" tIns="13434" rIns="0" bIns="0" rtlCol="0">
            <a:spAutoFit/>
          </a:bodyPr>
          <a:lstStyle/>
          <a:p>
            <a:pPr marL="13434">
              <a:spcBef>
                <a:spcPts val="106"/>
              </a:spcBef>
            </a:pPr>
            <a:r>
              <a:rPr lang="en-GB" sz="4443" spc="-69" dirty="0">
                <a:solidFill>
                  <a:schemeClr val="accent5"/>
                </a:solidFill>
              </a:rPr>
              <a:t>Q3: JULY - SEPTEMBER</a:t>
            </a:r>
            <a:endParaRPr sz="4443" spc="-69" dirty="0">
              <a:solidFill>
                <a:schemeClr val="accent5"/>
              </a:solidFill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3C28435A-C3EE-4B62-34AD-C57C89FA2246}"/>
              </a:ext>
            </a:extLst>
          </p:cNvPr>
          <p:cNvSpPr txBox="1"/>
          <p:nvPr/>
        </p:nvSpPr>
        <p:spPr>
          <a:xfrm>
            <a:off x="417970" y="1135498"/>
            <a:ext cx="3584433" cy="3198840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JULY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01.07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5"/>
              </a:rPr>
              <a:t>London Pride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14.07 – International Non-Binary People’s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18.07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6"/>
              </a:rPr>
              <a:t>South Asian Heritage Month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(18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17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18.07 – Al-Hijra – Islamic New Year</a:t>
            </a: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BFD2190-7291-8F4B-32CF-7121E622E94A}"/>
              </a:ext>
            </a:extLst>
          </p:cNvPr>
          <p:cNvSpPr txBox="1"/>
          <p:nvPr/>
        </p:nvSpPr>
        <p:spPr>
          <a:xfrm>
            <a:off x="4351474" y="1135498"/>
            <a:ext cx="3584433" cy="2530067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AUGUST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01.08 – World Breastfeeding Week (1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7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26.08 – Manchester Pride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30.08 – Raksha Bandhan (Hinduism) </a:t>
            </a: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2D4C756-AEED-4819-4E71-BB97524FD0E4}"/>
              </a:ext>
            </a:extLst>
          </p:cNvPr>
          <p:cNvSpPr txBox="1"/>
          <p:nvPr/>
        </p:nvSpPr>
        <p:spPr>
          <a:xfrm>
            <a:off x="8272229" y="1135498"/>
            <a:ext cx="3584433" cy="4144291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SEPTEMBER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15.09 – Rosh Hashanah (Jewish New Year) (15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17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23.09 – International Day of Sign Languages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24.09 – Yom Kippur (Judaism) (24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25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25.09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7"/>
              </a:rPr>
              <a:t>National Inclusion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(25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29.09 – Sukkot (Judaism) (29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st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</a:t>
            </a: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0C7F99-0929-F63E-57A5-9F4A3B74C05D}"/>
              </a:ext>
            </a:extLst>
          </p:cNvPr>
          <p:cNvSpPr txBox="1"/>
          <p:nvPr/>
        </p:nvSpPr>
        <p:spPr>
          <a:xfrm>
            <a:off x="8948273" y="408013"/>
            <a:ext cx="1652536" cy="369332"/>
          </a:xfrm>
          <a:prstGeom prst="rect">
            <a:avLst/>
          </a:prstGeom>
          <a:solidFill>
            <a:srgbClr val="18183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TBC JAN ‘23</a:t>
            </a:r>
          </a:p>
        </p:txBody>
      </p:sp>
    </p:spTree>
    <p:extLst>
      <p:ext uri="{BB962C8B-B14F-4D97-AF65-F5344CB8AC3E}">
        <p14:creationId xmlns:p14="http://schemas.microsoft.com/office/powerpoint/2010/main" val="141618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2" y="0"/>
            <a:ext cx="12185880" cy="6854642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5F3075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10976" y="3349764"/>
            <a:ext cx="6379082" cy="3504900"/>
          </a:xfrm>
          <a:custGeom>
            <a:avLst/>
            <a:gdLst/>
            <a:ahLst/>
            <a:cxnLst/>
            <a:rect l="l" t="t" r="r" b="b"/>
            <a:pathLst>
              <a:path w="6030595" h="3313429">
                <a:moveTo>
                  <a:pt x="3713302" y="0"/>
                </a:moveTo>
                <a:lnTo>
                  <a:pt x="3714559" y="1277912"/>
                </a:lnTo>
                <a:lnTo>
                  <a:pt x="0" y="1283804"/>
                </a:lnTo>
                <a:lnTo>
                  <a:pt x="0" y="3016237"/>
                </a:lnTo>
                <a:lnTo>
                  <a:pt x="3714559" y="3017545"/>
                </a:lnTo>
                <a:lnTo>
                  <a:pt x="3714559" y="3313226"/>
                </a:lnTo>
                <a:lnTo>
                  <a:pt x="5802439" y="3313226"/>
                </a:lnTo>
                <a:lnTo>
                  <a:pt x="6029998" y="3204464"/>
                </a:lnTo>
                <a:lnTo>
                  <a:pt x="6029998" y="1093063"/>
                </a:lnTo>
                <a:lnTo>
                  <a:pt x="3713302" y="0"/>
                </a:lnTo>
                <a:close/>
              </a:path>
            </a:pathLst>
          </a:custGeom>
          <a:solidFill>
            <a:srgbClr val="EE2E62"/>
          </a:solidFill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895780" y="6107268"/>
            <a:ext cx="1059261" cy="509144"/>
            <a:chOff x="10297020" y="5773630"/>
            <a:chExt cx="1001394" cy="4813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97449" y="6015689"/>
              <a:ext cx="108927" cy="2385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297020" y="5773635"/>
              <a:ext cx="1001394" cy="481330"/>
            </a:xfrm>
            <a:custGeom>
              <a:avLst/>
              <a:gdLst/>
              <a:ahLst/>
              <a:cxnLst/>
              <a:rect l="l" t="t" r="r" b="b"/>
              <a:pathLst>
                <a:path w="1001395" h="481329">
                  <a:moveTo>
                    <a:pt x="155930" y="65747"/>
                  </a:moveTo>
                  <a:lnTo>
                    <a:pt x="151574" y="44513"/>
                  </a:lnTo>
                  <a:lnTo>
                    <a:pt x="150926" y="41325"/>
                  </a:lnTo>
                  <a:lnTo>
                    <a:pt x="137299" y="21348"/>
                  </a:lnTo>
                  <a:lnTo>
                    <a:pt x="117144" y="7861"/>
                  </a:lnTo>
                  <a:lnTo>
                    <a:pt x="110832" y="6604"/>
                  </a:lnTo>
                  <a:lnTo>
                    <a:pt x="110832" y="66611"/>
                  </a:lnTo>
                  <a:lnTo>
                    <a:pt x="109054" y="75399"/>
                  </a:lnTo>
                  <a:lnTo>
                    <a:pt x="104241" y="82829"/>
                  </a:lnTo>
                  <a:lnTo>
                    <a:pt x="97205" y="87972"/>
                  </a:lnTo>
                  <a:lnTo>
                    <a:pt x="88722" y="89890"/>
                  </a:lnTo>
                  <a:lnTo>
                    <a:pt x="45669" y="89890"/>
                  </a:lnTo>
                  <a:lnTo>
                    <a:pt x="45669" y="44513"/>
                  </a:lnTo>
                  <a:lnTo>
                    <a:pt x="88722" y="44513"/>
                  </a:lnTo>
                  <a:lnTo>
                    <a:pt x="97205" y="46253"/>
                  </a:lnTo>
                  <a:lnTo>
                    <a:pt x="104241" y="50977"/>
                  </a:lnTo>
                  <a:lnTo>
                    <a:pt x="109054" y="58000"/>
                  </a:lnTo>
                  <a:lnTo>
                    <a:pt x="110832" y="66611"/>
                  </a:lnTo>
                  <a:lnTo>
                    <a:pt x="110832" y="6604"/>
                  </a:lnTo>
                  <a:lnTo>
                    <a:pt x="92506" y="2908"/>
                  </a:lnTo>
                  <a:lnTo>
                    <a:pt x="2324" y="2908"/>
                  </a:lnTo>
                  <a:lnTo>
                    <a:pt x="0" y="5524"/>
                  </a:lnTo>
                  <a:lnTo>
                    <a:pt x="0" y="203923"/>
                  </a:lnTo>
                  <a:lnTo>
                    <a:pt x="2324" y="206540"/>
                  </a:lnTo>
                  <a:lnTo>
                    <a:pt x="43053" y="206540"/>
                  </a:lnTo>
                  <a:lnTo>
                    <a:pt x="45669" y="203923"/>
                  </a:lnTo>
                  <a:lnTo>
                    <a:pt x="45669" y="126834"/>
                  </a:lnTo>
                  <a:lnTo>
                    <a:pt x="65747" y="126834"/>
                  </a:lnTo>
                  <a:lnTo>
                    <a:pt x="105016" y="205092"/>
                  </a:lnTo>
                  <a:lnTo>
                    <a:pt x="106768" y="206540"/>
                  </a:lnTo>
                  <a:lnTo>
                    <a:pt x="152730" y="206540"/>
                  </a:lnTo>
                  <a:lnTo>
                    <a:pt x="154762" y="201891"/>
                  </a:lnTo>
                  <a:lnTo>
                    <a:pt x="114287" y="126834"/>
                  </a:lnTo>
                  <a:lnTo>
                    <a:pt x="112877" y="124218"/>
                  </a:lnTo>
                  <a:lnTo>
                    <a:pt x="130276" y="114554"/>
                  </a:lnTo>
                  <a:lnTo>
                    <a:pt x="143891" y="101193"/>
                  </a:lnTo>
                  <a:lnTo>
                    <a:pt x="149974" y="89890"/>
                  </a:lnTo>
                  <a:lnTo>
                    <a:pt x="152755" y="84747"/>
                  </a:lnTo>
                  <a:lnTo>
                    <a:pt x="155930" y="65747"/>
                  </a:lnTo>
                  <a:close/>
                </a:path>
                <a:path w="1001395" h="481329">
                  <a:moveTo>
                    <a:pt x="331000" y="454990"/>
                  </a:moveTo>
                  <a:lnTo>
                    <a:pt x="330898" y="427164"/>
                  </a:lnTo>
                  <a:lnTo>
                    <a:pt x="330657" y="359752"/>
                  </a:lnTo>
                  <a:lnTo>
                    <a:pt x="327977" y="356743"/>
                  </a:lnTo>
                  <a:lnTo>
                    <a:pt x="253530" y="356743"/>
                  </a:lnTo>
                  <a:lnTo>
                    <a:pt x="250850" y="359422"/>
                  </a:lnTo>
                  <a:lnTo>
                    <a:pt x="250850" y="399656"/>
                  </a:lnTo>
                  <a:lnTo>
                    <a:pt x="253530" y="402348"/>
                  </a:lnTo>
                  <a:lnTo>
                    <a:pt x="278345" y="402348"/>
                  </a:lnTo>
                  <a:lnTo>
                    <a:pt x="278345" y="421792"/>
                  </a:lnTo>
                  <a:lnTo>
                    <a:pt x="270802" y="424332"/>
                  </a:lnTo>
                  <a:lnTo>
                    <a:pt x="263296" y="425983"/>
                  </a:lnTo>
                  <a:lnTo>
                    <a:pt x="255854" y="426885"/>
                  </a:lnTo>
                  <a:lnTo>
                    <a:pt x="248500" y="427164"/>
                  </a:lnTo>
                  <a:lnTo>
                    <a:pt x="222707" y="421881"/>
                  </a:lnTo>
                  <a:lnTo>
                    <a:pt x="201574" y="407479"/>
                  </a:lnTo>
                  <a:lnTo>
                    <a:pt x="187325" y="386270"/>
                  </a:lnTo>
                  <a:lnTo>
                    <a:pt x="182092" y="360426"/>
                  </a:lnTo>
                  <a:lnTo>
                    <a:pt x="187274" y="334276"/>
                  </a:lnTo>
                  <a:lnTo>
                    <a:pt x="201422" y="312724"/>
                  </a:lnTo>
                  <a:lnTo>
                    <a:pt x="222415" y="298081"/>
                  </a:lnTo>
                  <a:lnTo>
                    <a:pt x="248158" y="292684"/>
                  </a:lnTo>
                  <a:lnTo>
                    <a:pt x="260172" y="293547"/>
                  </a:lnTo>
                  <a:lnTo>
                    <a:pt x="271513" y="296329"/>
                  </a:lnTo>
                  <a:lnTo>
                    <a:pt x="282168" y="301320"/>
                  </a:lnTo>
                  <a:lnTo>
                    <a:pt x="294779" y="310794"/>
                  </a:lnTo>
                  <a:lnTo>
                    <a:pt x="298462" y="310794"/>
                  </a:lnTo>
                  <a:lnTo>
                    <a:pt x="301142" y="308444"/>
                  </a:lnTo>
                  <a:lnTo>
                    <a:pt x="315963" y="292684"/>
                  </a:lnTo>
                  <a:lnTo>
                    <a:pt x="327634" y="280276"/>
                  </a:lnTo>
                  <a:lnTo>
                    <a:pt x="330327" y="277596"/>
                  </a:lnTo>
                  <a:lnTo>
                    <a:pt x="329984" y="273570"/>
                  </a:lnTo>
                  <a:lnTo>
                    <a:pt x="326974" y="271221"/>
                  </a:lnTo>
                  <a:lnTo>
                    <a:pt x="308533" y="257949"/>
                  </a:lnTo>
                  <a:lnTo>
                    <a:pt x="288074" y="248043"/>
                  </a:lnTo>
                  <a:lnTo>
                    <a:pt x="266611" y="241846"/>
                  </a:lnTo>
                  <a:lnTo>
                    <a:pt x="245148" y="239699"/>
                  </a:lnTo>
                  <a:lnTo>
                    <a:pt x="198183" y="249135"/>
                  </a:lnTo>
                  <a:lnTo>
                    <a:pt x="159931" y="274916"/>
                  </a:lnTo>
                  <a:lnTo>
                    <a:pt x="134175" y="313270"/>
                  </a:lnTo>
                  <a:lnTo>
                    <a:pt x="124752" y="360426"/>
                  </a:lnTo>
                  <a:lnTo>
                    <a:pt x="134200" y="407504"/>
                  </a:lnTo>
                  <a:lnTo>
                    <a:pt x="159931" y="445604"/>
                  </a:lnTo>
                  <a:lnTo>
                    <a:pt x="198183" y="471157"/>
                  </a:lnTo>
                  <a:lnTo>
                    <a:pt x="245148" y="480479"/>
                  </a:lnTo>
                  <a:lnTo>
                    <a:pt x="278650" y="477075"/>
                  </a:lnTo>
                  <a:lnTo>
                    <a:pt x="322148" y="462089"/>
                  </a:lnTo>
                  <a:lnTo>
                    <a:pt x="331000" y="454990"/>
                  </a:lnTo>
                  <a:close/>
                </a:path>
                <a:path w="1001395" h="481329">
                  <a:moveTo>
                    <a:pt x="356311" y="202755"/>
                  </a:moveTo>
                  <a:lnTo>
                    <a:pt x="343992" y="176288"/>
                  </a:lnTo>
                  <a:lnTo>
                    <a:pt x="325602" y="136728"/>
                  </a:lnTo>
                  <a:lnTo>
                    <a:pt x="303276" y="88722"/>
                  </a:lnTo>
                  <a:lnTo>
                    <a:pt x="279222" y="36995"/>
                  </a:lnTo>
                  <a:lnTo>
                    <a:pt x="279222" y="136728"/>
                  </a:lnTo>
                  <a:lnTo>
                    <a:pt x="235000" y="136728"/>
                  </a:lnTo>
                  <a:lnTo>
                    <a:pt x="256819" y="88722"/>
                  </a:lnTo>
                  <a:lnTo>
                    <a:pt x="257111" y="88722"/>
                  </a:lnTo>
                  <a:lnTo>
                    <a:pt x="279222" y="136728"/>
                  </a:lnTo>
                  <a:lnTo>
                    <a:pt x="279222" y="36995"/>
                  </a:lnTo>
                  <a:lnTo>
                    <a:pt x="263512" y="3200"/>
                  </a:lnTo>
                  <a:lnTo>
                    <a:pt x="262636" y="1447"/>
                  </a:lnTo>
                  <a:lnTo>
                    <a:pt x="260604" y="0"/>
                  </a:lnTo>
                  <a:lnTo>
                    <a:pt x="253619" y="0"/>
                  </a:lnTo>
                  <a:lnTo>
                    <a:pt x="251587" y="1447"/>
                  </a:lnTo>
                  <a:lnTo>
                    <a:pt x="250710" y="3200"/>
                  </a:lnTo>
                  <a:lnTo>
                    <a:pt x="159651" y="198983"/>
                  </a:lnTo>
                  <a:lnTo>
                    <a:pt x="157911" y="202755"/>
                  </a:lnTo>
                  <a:lnTo>
                    <a:pt x="160235" y="206540"/>
                  </a:lnTo>
                  <a:lnTo>
                    <a:pt x="202425" y="206540"/>
                  </a:lnTo>
                  <a:lnTo>
                    <a:pt x="205625" y="203047"/>
                  </a:lnTo>
                  <a:lnTo>
                    <a:pt x="207187" y="199275"/>
                  </a:lnTo>
                  <a:lnTo>
                    <a:pt x="217551" y="176288"/>
                  </a:lnTo>
                  <a:lnTo>
                    <a:pt x="296672" y="176288"/>
                  </a:lnTo>
                  <a:lnTo>
                    <a:pt x="307149" y="199275"/>
                  </a:lnTo>
                  <a:lnTo>
                    <a:pt x="309765" y="204800"/>
                  </a:lnTo>
                  <a:lnTo>
                    <a:pt x="312089" y="206540"/>
                  </a:lnTo>
                  <a:lnTo>
                    <a:pt x="353987" y="206540"/>
                  </a:lnTo>
                  <a:lnTo>
                    <a:pt x="356311" y="202755"/>
                  </a:lnTo>
                  <a:close/>
                </a:path>
                <a:path w="1001395" h="481329">
                  <a:moveTo>
                    <a:pt x="409486" y="5524"/>
                  </a:moveTo>
                  <a:lnTo>
                    <a:pt x="406869" y="2908"/>
                  </a:lnTo>
                  <a:lnTo>
                    <a:pt x="366141" y="2908"/>
                  </a:lnTo>
                  <a:lnTo>
                    <a:pt x="363524" y="5524"/>
                  </a:lnTo>
                  <a:lnTo>
                    <a:pt x="363524" y="203923"/>
                  </a:lnTo>
                  <a:lnTo>
                    <a:pt x="366141" y="206540"/>
                  </a:lnTo>
                  <a:lnTo>
                    <a:pt x="406869" y="206540"/>
                  </a:lnTo>
                  <a:lnTo>
                    <a:pt x="409486" y="203923"/>
                  </a:lnTo>
                  <a:lnTo>
                    <a:pt x="409486" y="5524"/>
                  </a:lnTo>
                  <a:close/>
                </a:path>
                <a:path w="1001395" h="481329">
                  <a:moveTo>
                    <a:pt x="559841" y="149237"/>
                  </a:moveTo>
                  <a:lnTo>
                    <a:pt x="553847" y="123444"/>
                  </a:lnTo>
                  <a:lnTo>
                    <a:pt x="538962" y="104609"/>
                  </a:lnTo>
                  <a:lnTo>
                    <a:pt x="519823" y="91516"/>
                  </a:lnTo>
                  <a:lnTo>
                    <a:pt x="486410" y="76085"/>
                  </a:lnTo>
                  <a:lnTo>
                    <a:pt x="476592" y="69342"/>
                  </a:lnTo>
                  <a:lnTo>
                    <a:pt x="471081" y="62331"/>
                  </a:lnTo>
                  <a:lnTo>
                    <a:pt x="469366" y="54686"/>
                  </a:lnTo>
                  <a:lnTo>
                    <a:pt x="469366" y="46837"/>
                  </a:lnTo>
                  <a:lnTo>
                    <a:pt x="477215" y="39852"/>
                  </a:lnTo>
                  <a:lnTo>
                    <a:pt x="487692" y="39852"/>
                  </a:lnTo>
                  <a:lnTo>
                    <a:pt x="524167" y="53962"/>
                  </a:lnTo>
                  <a:lnTo>
                    <a:pt x="531914" y="59347"/>
                  </a:lnTo>
                  <a:lnTo>
                    <a:pt x="537146" y="56730"/>
                  </a:lnTo>
                  <a:lnTo>
                    <a:pt x="539178" y="53530"/>
                  </a:lnTo>
                  <a:lnTo>
                    <a:pt x="548233" y="39852"/>
                  </a:lnTo>
                  <a:lnTo>
                    <a:pt x="554012" y="31127"/>
                  </a:lnTo>
                  <a:lnTo>
                    <a:pt x="555180" y="29083"/>
                  </a:lnTo>
                  <a:lnTo>
                    <a:pt x="555764" y="23850"/>
                  </a:lnTo>
                  <a:lnTo>
                    <a:pt x="552272" y="21818"/>
                  </a:lnTo>
                  <a:lnTo>
                    <a:pt x="543115" y="15709"/>
                  </a:lnTo>
                  <a:lnTo>
                    <a:pt x="529209" y="8509"/>
                  </a:lnTo>
                  <a:lnTo>
                    <a:pt x="511276" y="2514"/>
                  </a:lnTo>
                  <a:lnTo>
                    <a:pt x="490016" y="0"/>
                  </a:lnTo>
                  <a:lnTo>
                    <a:pt x="460616" y="4991"/>
                  </a:lnTo>
                  <a:lnTo>
                    <a:pt x="439610" y="18148"/>
                  </a:lnTo>
                  <a:lnTo>
                    <a:pt x="427012" y="36690"/>
                  </a:lnTo>
                  <a:lnTo>
                    <a:pt x="422821" y="57886"/>
                  </a:lnTo>
                  <a:lnTo>
                    <a:pt x="428117" y="81267"/>
                  </a:lnTo>
                  <a:lnTo>
                    <a:pt x="441655" y="99415"/>
                  </a:lnTo>
                  <a:lnTo>
                    <a:pt x="459879" y="112877"/>
                  </a:lnTo>
                  <a:lnTo>
                    <a:pt x="492277" y="128371"/>
                  </a:lnTo>
                  <a:lnTo>
                    <a:pt x="501650" y="135229"/>
                  </a:lnTo>
                  <a:lnTo>
                    <a:pt x="507314" y="142925"/>
                  </a:lnTo>
                  <a:lnTo>
                    <a:pt x="509219" y="151561"/>
                  </a:lnTo>
                  <a:lnTo>
                    <a:pt x="507707" y="158584"/>
                  </a:lnTo>
                  <a:lnTo>
                    <a:pt x="503542" y="164109"/>
                  </a:lnTo>
                  <a:lnTo>
                    <a:pt x="497179" y="167716"/>
                  </a:lnTo>
                  <a:lnTo>
                    <a:pt x="489140" y="169011"/>
                  </a:lnTo>
                  <a:lnTo>
                    <a:pt x="474751" y="166598"/>
                  </a:lnTo>
                  <a:lnTo>
                    <a:pt x="461721" y="161226"/>
                  </a:lnTo>
                  <a:lnTo>
                    <a:pt x="452081" y="155752"/>
                  </a:lnTo>
                  <a:lnTo>
                    <a:pt x="447840" y="153009"/>
                  </a:lnTo>
                  <a:lnTo>
                    <a:pt x="445795" y="151561"/>
                  </a:lnTo>
                  <a:lnTo>
                    <a:pt x="440270" y="150977"/>
                  </a:lnTo>
                  <a:lnTo>
                    <a:pt x="437946" y="154762"/>
                  </a:lnTo>
                  <a:lnTo>
                    <a:pt x="421944" y="182981"/>
                  </a:lnTo>
                  <a:lnTo>
                    <a:pt x="422821" y="184137"/>
                  </a:lnTo>
                  <a:lnTo>
                    <a:pt x="465937" y="206895"/>
                  </a:lnTo>
                  <a:lnTo>
                    <a:pt x="491185" y="209448"/>
                  </a:lnTo>
                  <a:lnTo>
                    <a:pt x="519950" y="204254"/>
                  </a:lnTo>
                  <a:lnTo>
                    <a:pt x="541540" y="190576"/>
                  </a:lnTo>
                  <a:lnTo>
                    <a:pt x="555117" y="171284"/>
                  </a:lnTo>
                  <a:lnTo>
                    <a:pt x="555612" y="169011"/>
                  </a:lnTo>
                  <a:lnTo>
                    <a:pt x="559841" y="149237"/>
                  </a:lnTo>
                  <a:close/>
                </a:path>
                <a:path w="1001395" h="481329">
                  <a:moveTo>
                    <a:pt x="617677" y="5524"/>
                  </a:moveTo>
                  <a:lnTo>
                    <a:pt x="615048" y="2908"/>
                  </a:lnTo>
                  <a:lnTo>
                    <a:pt x="574332" y="2908"/>
                  </a:lnTo>
                  <a:lnTo>
                    <a:pt x="571703" y="5524"/>
                  </a:lnTo>
                  <a:lnTo>
                    <a:pt x="571703" y="203923"/>
                  </a:lnTo>
                  <a:lnTo>
                    <a:pt x="574332" y="206540"/>
                  </a:lnTo>
                  <a:lnTo>
                    <a:pt x="615048" y="206540"/>
                  </a:lnTo>
                  <a:lnTo>
                    <a:pt x="617677" y="203923"/>
                  </a:lnTo>
                  <a:lnTo>
                    <a:pt x="617677" y="5524"/>
                  </a:lnTo>
                  <a:close/>
                </a:path>
                <a:path w="1001395" h="481329">
                  <a:moveTo>
                    <a:pt x="810196" y="5524"/>
                  </a:moveTo>
                  <a:lnTo>
                    <a:pt x="807580" y="2908"/>
                  </a:lnTo>
                  <a:lnTo>
                    <a:pt x="766559" y="2908"/>
                  </a:lnTo>
                  <a:lnTo>
                    <a:pt x="764235" y="5524"/>
                  </a:lnTo>
                  <a:lnTo>
                    <a:pt x="764235" y="111709"/>
                  </a:lnTo>
                  <a:lnTo>
                    <a:pt x="763943" y="111709"/>
                  </a:lnTo>
                  <a:lnTo>
                    <a:pt x="743978" y="92506"/>
                  </a:lnTo>
                  <a:lnTo>
                    <a:pt x="647865" y="0"/>
                  </a:lnTo>
                  <a:lnTo>
                    <a:pt x="637692" y="0"/>
                  </a:lnTo>
                  <a:lnTo>
                    <a:pt x="635076" y="2324"/>
                  </a:lnTo>
                  <a:lnTo>
                    <a:pt x="635368" y="201015"/>
                  </a:lnTo>
                  <a:lnTo>
                    <a:pt x="635368" y="203923"/>
                  </a:lnTo>
                  <a:lnTo>
                    <a:pt x="637984" y="206540"/>
                  </a:lnTo>
                  <a:lnTo>
                    <a:pt x="678713" y="206540"/>
                  </a:lnTo>
                  <a:lnTo>
                    <a:pt x="681037" y="203923"/>
                  </a:lnTo>
                  <a:lnTo>
                    <a:pt x="681037" y="92506"/>
                  </a:lnTo>
                  <a:lnTo>
                    <a:pt x="681329" y="92506"/>
                  </a:lnTo>
                  <a:lnTo>
                    <a:pt x="796810" y="208584"/>
                  </a:lnTo>
                  <a:lnTo>
                    <a:pt x="799147" y="209448"/>
                  </a:lnTo>
                  <a:lnTo>
                    <a:pt x="807580" y="209448"/>
                  </a:lnTo>
                  <a:lnTo>
                    <a:pt x="810196" y="207124"/>
                  </a:lnTo>
                  <a:lnTo>
                    <a:pt x="810196" y="111709"/>
                  </a:lnTo>
                  <a:lnTo>
                    <a:pt x="810196" y="5524"/>
                  </a:lnTo>
                  <a:close/>
                </a:path>
                <a:path w="1001395" h="481329">
                  <a:moveTo>
                    <a:pt x="835634" y="474446"/>
                  </a:moveTo>
                  <a:lnTo>
                    <a:pt x="834961" y="470090"/>
                  </a:lnTo>
                  <a:lnTo>
                    <a:pt x="817880" y="368477"/>
                  </a:lnTo>
                  <a:lnTo>
                    <a:pt x="797064" y="244729"/>
                  </a:lnTo>
                  <a:lnTo>
                    <a:pt x="796721" y="241706"/>
                  </a:lnTo>
                  <a:lnTo>
                    <a:pt x="793711" y="239369"/>
                  </a:lnTo>
                  <a:lnTo>
                    <a:pt x="783983" y="239369"/>
                  </a:lnTo>
                  <a:lnTo>
                    <a:pt x="780961" y="240703"/>
                  </a:lnTo>
                  <a:lnTo>
                    <a:pt x="779957" y="242722"/>
                  </a:lnTo>
                  <a:lnTo>
                    <a:pt x="702157" y="387591"/>
                  </a:lnTo>
                  <a:lnTo>
                    <a:pt x="701484" y="387591"/>
                  </a:lnTo>
                  <a:lnTo>
                    <a:pt x="691222" y="368477"/>
                  </a:lnTo>
                  <a:lnTo>
                    <a:pt x="623684" y="242722"/>
                  </a:lnTo>
                  <a:lnTo>
                    <a:pt x="622681" y="240703"/>
                  </a:lnTo>
                  <a:lnTo>
                    <a:pt x="619658" y="239369"/>
                  </a:lnTo>
                  <a:lnTo>
                    <a:pt x="609942" y="239369"/>
                  </a:lnTo>
                  <a:lnTo>
                    <a:pt x="606920" y="241706"/>
                  </a:lnTo>
                  <a:lnTo>
                    <a:pt x="606590" y="244729"/>
                  </a:lnTo>
                  <a:lnTo>
                    <a:pt x="568693" y="470090"/>
                  </a:lnTo>
                  <a:lnTo>
                    <a:pt x="568020" y="474446"/>
                  </a:lnTo>
                  <a:lnTo>
                    <a:pt x="571042" y="477469"/>
                  </a:lnTo>
                  <a:lnTo>
                    <a:pt x="617982" y="477469"/>
                  </a:lnTo>
                  <a:lnTo>
                    <a:pt x="620674" y="474776"/>
                  </a:lnTo>
                  <a:lnTo>
                    <a:pt x="621004" y="472097"/>
                  </a:lnTo>
                  <a:lnTo>
                    <a:pt x="635762" y="368477"/>
                  </a:lnTo>
                  <a:lnTo>
                    <a:pt x="636435" y="368477"/>
                  </a:lnTo>
                  <a:lnTo>
                    <a:pt x="693102" y="477126"/>
                  </a:lnTo>
                  <a:lnTo>
                    <a:pt x="694105" y="479145"/>
                  </a:lnTo>
                  <a:lnTo>
                    <a:pt x="696798" y="480822"/>
                  </a:lnTo>
                  <a:lnTo>
                    <a:pt x="706513" y="480822"/>
                  </a:lnTo>
                  <a:lnTo>
                    <a:pt x="709536" y="479145"/>
                  </a:lnTo>
                  <a:lnTo>
                    <a:pt x="710539" y="477126"/>
                  </a:lnTo>
                  <a:lnTo>
                    <a:pt x="756970" y="387591"/>
                  </a:lnTo>
                  <a:lnTo>
                    <a:pt x="766876" y="368477"/>
                  </a:lnTo>
                  <a:lnTo>
                    <a:pt x="767549" y="368477"/>
                  </a:lnTo>
                  <a:lnTo>
                    <a:pt x="782637" y="472097"/>
                  </a:lnTo>
                  <a:lnTo>
                    <a:pt x="782980" y="474776"/>
                  </a:lnTo>
                  <a:lnTo>
                    <a:pt x="786003" y="477469"/>
                  </a:lnTo>
                  <a:lnTo>
                    <a:pt x="832612" y="477469"/>
                  </a:lnTo>
                  <a:lnTo>
                    <a:pt x="835634" y="474446"/>
                  </a:lnTo>
                  <a:close/>
                </a:path>
                <a:path w="1001395" h="481329">
                  <a:moveTo>
                    <a:pt x="998486" y="245732"/>
                  </a:moveTo>
                  <a:lnTo>
                    <a:pt x="995807" y="242722"/>
                  </a:lnTo>
                  <a:lnTo>
                    <a:pt x="849591" y="242722"/>
                  </a:lnTo>
                  <a:lnTo>
                    <a:pt x="846912" y="245732"/>
                  </a:lnTo>
                  <a:lnTo>
                    <a:pt x="846912" y="474446"/>
                  </a:lnTo>
                  <a:lnTo>
                    <a:pt x="849591" y="477469"/>
                  </a:lnTo>
                  <a:lnTo>
                    <a:pt x="995807" y="477469"/>
                  </a:lnTo>
                  <a:lnTo>
                    <a:pt x="998486" y="474446"/>
                  </a:lnTo>
                  <a:lnTo>
                    <a:pt x="998486" y="431190"/>
                  </a:lnTo>
                  <a:lnTo>
                    <a:pt x="995807" y="428167"/>
                  </a:lnTo>
                  <a:lnTo>
                    <a:pt x="899223" y="428167"/>
                  </a:lnTo>
                  <a:lnTo>
                    <a:pt x="899223" y="382892"/>
                  </a:lnTo>
                  <a:lnTo>
                    <a:pt x="979043" y="382892"/>
                  </a:lnTo>
                  <a:lnTo>
                    <a:pt x="982065" y="380212"/>
                  </a:lnTo>
                  <a:lnTo>
                    <a:pt x="982065" y="336613"/>
                  </a:lnTo>
                  <a:lnTo>
                    <a:pt x="979043" y="333603"/>
                  </a:lnTo>
                  <a:lnTo>
                    <a:pt x="899223" y="333603"/>
                  </a:lnTo>
                  <a:lnTo>
                    <a:pt x="899223" y="292011"/>
                  </a:lnTo>
                  <a:lnTo>
                    <a:pt x="995807" y="292011"/>
                  </a:lnTo>
                  <a:lnTo>
                    <a:pt x="998486" y="289001"/>
                  </a:lnTo>
                  <a:lnTo>
                    <a:pt x="998486" y="245732"/>
                  </a:lnTo>
                  <a:close/>
                </a:path>
                <a:path w="1001395" h="481329">
                  <a:moveTo>
                    <a:pt x="1000975" y="187045"/>
                  </a:moveTo>
                  <a:lnTo>
                    <a:pt x="1000887" y="162902"/>
                  </a:lnTo>
                  <a:lnTo>
                    <a:pt x="1000683" y="104432"/>
                  </a:lnTo>
                  <a:lnTo>
                    <a:pt x="998359" y="101815"/>
                  </a:lnTo>
                  <a:lnTo>
                    <a:pt x="933780" y="101815"/>
                  </a:lnTo>
                  <a:lnTo>
                    <a:pt x="931456" y="104140"/>
                  </a:lnTo>
                  <a:lnTo>
                    <a:pt x="931456" y="139052"/>
                  </a:lnTo>
                  <a:lnTo>
                    <a:pt x="933780" y="141376"/>
                  </a:lnTo>
                  <a:lnTo>
                    <a:pt x="955306" y="141376"/>
                  </a:lnTo>
                  <a:lnTo>
                    <a:pt x="955306" y="158254"/>
                  </a:lnTo>
                  <a:lnTo>
                    <a:pt x="948766" y="160451"/>
                  </a:lnTo>
                  <a:lnTo>
                    <a:pt x="942251" y="161886"/>
                  </a:lnTo>
                  <a:lnTo>
                    <a:pt x="935786" y="162674"/>
                  </a:lnTo>
                  <a:lnTo>
                    <a:pt x="929411" y="162902"/>
                  </a:lnTo>
                  <a:lnTo>
                    <a:pt x="907034" y="158318"/>
                  </a:lnTo>
                  <a:lnTo>
                    <a:pt x="888707" y="145834"/>
                  </a:lnTo>
                  <a:lnTo>
                    <a:pt x="876350" y="127444"/>
                  </a:lnTo>
                  <a:lnTo>
                    <a:pt x="871816" y="105016"/>
                  </a:lnTo>
                  <a:lnTo>
                    <a:pt x="876312" y="82334"/>
                  </a:lnTo>
                  <a:lnTo>
                    <a:pt x="888580" y="63639"/>
                  </a:lnTo>
                  <a:lnTo>
                    <a:pt x="906792" y="50939"/>
                  </a:lnTo>
                  <a:lnTo>
                    <a:pt x="929119" y="46253"/>
                  </a:lnTo>
                  <a:lnTo>
                    <a:pt x="939533" y="47002"/>
                  </a:lnTo>
                  <a:lnTo>
                    <a:pt x="949375" y="49415"/>
                  </a:lnTo>
                  <a:lnTo>
                    <a:pt x="958608" y="53733"/>
                  </a:lnTo>
                  <a:lnTo>
                    <a:pt x="969556" y="61963"/>
                  </a:lnTo>
                  <a:lnTo>
                    <a:pt x="972756" y="61963"/>
                  </a:lnTo>
                  <a:lnTo>
                    <a:pt x="975093" y="59931"/>
                  </a:lnTo>
                  <a:lnTo>
                    <a:pt x="987945" y="46253"/>
                  </a:lnTo>
                  <a:lnTo>
                    <a:pt x="998067" y="35483"/>
                  </a:lnTo>
                  <a:lnTo>
                    <a:pt x="1000391" y="33159"/>
                  </a:lnTo>
                  <a:lnTo>
                    <a:pt x="1000112" y="29667"/>
                  </a:lnTo>
                  <a:lnTo>
                    <a:pt x="997483" y="27635"/>
                  </a:lnTo>
                  <a:lnTo>
                    <a:pt x="981481" y="16129"/>
                  </a:lnTo>
                  <a:lnTo>
                    <a:pt x="963739" y="7531"/>
                  </a:lnTo>
                  <a:lnTo>
                    <a:pt x="945121" y="2159"/>
                  </a:lnTo>
                  <a:lnTo>
                    <a:pt x="926503" y="292"/>
                  </a:lnTo>
                  <a:lnTo>
                    <a:pt x="885761" y="8470"/>
                  </a:lnTo>
                  <a:lnTo>
                    <a:pt x="852576" y="30835"/>
                  </a:lnTo>
                  <a:lnTo>
                    <a:pt x="830237" y="64109"/>
                  </a:lnTo>
                  <a:lnTo>
                    <a:pt x="822071" y="105016"/>
                  </a:lnTo>
                  <a:lnTo>
                    <a:pt x="830249" y="145846"/>
                  </a:lnTo>
                  <a:lnTo>
                    <a:pt x="852576" y="178904"/>
                  </a:lnTo>
                  <a:lnTo>
                    <a:pt x="885761" y="201066"/>
                  </a:lnTo>
                  <a:lnTo>
                    <a:pt x="926503" y="209156"/>
                  </a:lnTo>
                  <a:lnTo>
                    <a:pt x="955573" y="206197"/>
                  </a:lnTo>
                  <a:lnTo>
                    <a:pt x="993305" y="193205"/>
                  </a:lnTo>
                  <a:lnTo>
                    <a:pt x="1000975" y="1870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67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904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33972" y="6016904"/>
              <a:ext cx="224116" cy="234187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922091" y="0"/>
            <a:ext cx="3449151" cy="1265472"/>
          </a:xfrm>
          <a:custGeom>
            <a:avLst/>
            <a:gdLst/>
            <a:ahLst/>
            <a:cxnLst/>
            <a:rect l="l" t="t" r="r" b="b"/>
            <a:pathLst>
              <a:path w="3260725" h="1196340">
                <a:moveTo>
                  <a:pt x="0" y="0"/>
                </a:moveTo>
                <a:lnTo>
                  <a:pt x="0" y="677552"/>
                </a:lnTo>
                <a:lnTo>
                  <a:pt x="1472539" y="678073"/>
                </a:lnTo>
                <a:lnTo>
                  <a:pt x="1472539" y="1195941"/>
                </a:lnTo>
                <a:lnTo>
                  <a:pt x="3260102" y="333141"/>
                </a:lnTo>
                <a:lnTo>
                  <a:pt x="3260102" y="322003"/>
                </a:lnTo>
                <a:lnTo>
                  <a:pt x="2584280" y="0"/>
                </a:lnTo>
              </a:path>
            </a:pathLst>
          </a:custGeom>
          <a:ln w="12700">
            <a:solidFill>
              <a:srgbClr val="785287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13847" y="188695"/>
            <a:ext cx="6829997" cy="697279"/>
          </a:xfrm>
          <a:prstGeom prst="rect">
            <a:avLst/>
          </a:prstGeom>
        </p:spPr>
        <p:txBody>
          <a:bodyPr vert="horz" wrap="square" lIns="0" tIns="13434" rIns="0" bIns="0" rtlCol="0">
            <a:spAutoFit/>
          </a:bodyPr>
          <a:lstStyle/>
          <a:p>
            <a:pPr marL="13434">
              <a:spcBef>
                <a:spcPts val="106"/>
              </a:spcBef>
            </a:pPr>
            <a:r>
              <a:rPr lang="en-GB" sz="4443" spc="-69" dirty="0">
                <a:solidFill>
                  <a:srgbClr val="EE2E62"/>
                </a:solidFill>
              </a:rPr>
              <a:t>Q4: OCTOBER - DECEMBER</a:t>
            </a:r>
            <a:endParaRPr sz="4443" spc="-69" dirty="0">
              <a:solidFill>
                <a:srgbClr val="EE2E62"/>
              </a:solidFill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E48A423-31BD-3062-5A1E-929F89D2CEE7}"/>
              </a:ext>
            </a:extLst>
          </p:cNvPr>
          <p:cNvSpPr txBox="1"/>
          <p:nvPr/>
        </p:nvSpPr>
        <p:spPr>
          <a:xfrm>
            <a:off x="373164" y="1148027"/>
            <a:ext cx="3584433" cy="4605956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OCTOBER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5"/>
              </a:rPr>
              <a:t>Black History Awareness Month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6"/>
              </a:rPr>
              <a:t>ADHD Awareness Month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10.10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7"/>
              </a:rPr>
              <a:t>World Mental Health Day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15.10 – Navaratri (Hinduism)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18.10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8"/>
              </a:rPr>
              <a:t>World Menopause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19.10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9"/>
              </a:rPr>
              <a:t>International Pronouns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3171593F-8DA1-C011-3723-CEAC071FD654}"/>
              </a:ext>
            </a:extLst>
          </p:cNvPr>
          <p:cNvSpPr txBox="1"/>
          <p:nvPr/>
        </p:nvSpPr>
        <p:spPr>
          <a:xfrm>
            <a:off x="4293236" y="1148026"/>
            <a:ext cx="3584433" cy="4928480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NOVEMBER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02.11 – National Stress Awareness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12.11 – Diwali (Hinduism / Sikhism / Jainism)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13.11 – World Kindness Day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13.11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0"/>
              </a:rPr>
              <a:t>Trans Awareness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(13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19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16.11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1"/>
              </a:rPr>
              <a:t>Disability History Month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(16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16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19.11 – International Men’s Day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27.11 – Guru Nanak’s birthday (Sikhism) </a:t>
            </a: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5594401E-11B3-64DB-8D48-236A2C253B24}"/>
              </a:ext>
            </a:extLst>
          </p:cNvPr>
          <p:cNvSpPr txBox="1"/>
          <p:nvPr/>
        </p:nvSpPr>
        <p:spPr>
          <a:xfrm>
            <a:off x="8213308" y="1148026"/>
            <a:ext cx="3584433" cy="4259707"/>
          </a:xfrm>
          <a:prstGeom prst="rect">
            <a:avLst/>
          </a:prstGeom>
          <a:solidFill>
            <a:srgbClr val="009EB4"/>
          </a:solidFill>
        </p:spPr>
        <p:txBody>
          <a:bodyPr vert="horz" wrap="square" lIns="0" tIns="114188" rIns="0" bIns="0" rtlCol="0">
            <a:spAutoFit/>
          </a:bodyPr>
          <a:lstStyle/>
          <a:p>
            <a:pPr marL="114190" marR="0" lvl="0" indent="0" algn="ctr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4" b="1" i="0" u="sng" strike="noStrike" kern="0" cap="none" spc="0" normalizeH="0" baseline="0" noProof="0" dirty="0">
                <a:ln>
                  <a:noFill/>
                </a:ln>
                <a:solidFill>
                  <a:srgbClr val="BCDEE6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DECEMBER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01.12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2"/>
              </a:rPr>
              <a:t>World AIDs Day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02.12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3"/>
              </a:rPr>
              <a:t>National Grief Awareness Week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(2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nd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8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03.12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4"/>
              </a:rPr>
              <a:t>International Day of Persons with Disabilities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05.12 – 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  <a:hlinkClick r:id="rId15"/>
              </a:rPr>
              <a:t>International Volunteer Day </a:t>
            </a:r>
            <a:endParaRPr kumimoji="0" lang="en-GB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07.12 – Hanukkah (Judaism) (7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 – 15</a:t>
            </a:r>
            <a:r>
              <a:rPr kumimoji="0" lang="en-GB" sz="1798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th</a:t>
            </a: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) </a:t>
            </a:r>
          </a:p>
          <a:p>
            <a:pPr marL="416456" marR="0" lvl="0" indent="-302266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9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/>
                <a:ea typeface="+mn-ea"/>
                <a:cs typeface="Avenir Next"/>
              </a:rPr>
              <a:t>25.12 – Christmas Day </a:t>
            </a:r>
          </a:p>
          <a:p>
            <a:pPr marL="114190" marR="0" lvl="0" indent="0" algn="l" defTabSz="967252" rtl="0" eaLnBrk="1" fontAlgn="auto" latinLnBrk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/>
              <a:ea typeface="+mn-ea"/>
              <a:cs typeface="Avenir Nex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E0D9C-6B82-D1E3-73BB-F54E4A81001D}"/>
              </a:ext>
            </a:extLst>
          </p:cNvPr>
          <p:cNvSpPr txBox="1"/>
          <p:nvPr/>
        </p:nvSpPr>
        <p:spPr>
          <a:xfrm>
            <a:off x="8948273" y="408013"/>
            <a:ext cx="1652536" cy="369332"/>
          </a:xfrm>
          <a:prstGeom prst="rect">
            <a:avLst/>
          </a:prstGeom>
          <a:solidFill>
            <a:srgbClr val="18183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TBC JAN ‘23</a:t>
            </a:r>
          </a:p>
        </p:txBody>
      </p:sp>
    </p:spTree>
    <p:extLst>
      <p:ext uri="{BB962C8B-B14F-4D97-AF65-F5344CB8AC3E}">
        <p14:creationId xmlns:p14="http://schemas.microsoft.com/office/powerpoint/2010/main" val="359486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658</Words>
  <Application>Microsoft Office PowerPoint</Application>
  <PresentationFormat>Widescreen</PresentationFormat>
  <Paragraphs>110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</vt:lpstr>
      <vt:lpstr>Calibri</vt:lpstr>
      <vt:lpstr>Calibri Light</vt:lpstr>
      <vt:lpstr>Office Theme</vt:lpstr>
      <vt:lpstr>Diversity Calendar 2023</vt:lpstr>
      <vt:lpstr>Q1: JANUARY - MARCH</vt:lpstr>
      <vt:lpstr>Q2: APRIL - JUNE</vt:lpstr>
      <vt:lpstr>Q3: JULY - SEPTEMBER</vt:lpstr>
      <vt:lpstr>Q4: OCTOBER - DECEMBER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Calendar 2023</dc:title>
  <dc:creator>Mark Frost</dc:creator>
  <cp:lastModifiedBy>Mark Frost</cp:lastModifiedBy>
  <cp:revision>1</cp:revision>
  <dcterms:created xsi:type="dcterms:W3CDTF">2023-02-02T18:20:36Z</dcterms:created>
  <dcterms:modified xsi:type="dcterms:W3CDTF">2023-02-02T18:21:38Z</dcterms:modified>
</cp:coreProperties>
</file>