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3" r:id="rId6"/>
    <p:sldId id="262" r:id="rId7"/>
    <p:sldId id="261" r:id="rId8"/>
    <p:sldId id="264" r:id="rId9"/>
    <p:sldId id="265"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1" d="100"/>
          <a:sy n="61" d="100"/>
        </p:scale>
        <p:origin x="72" y="4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F8D52-6C15-423E-BA90-F36A2F364E6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5C27D7D-181A-45FE-8A0B-2525F7A3D6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87B213A-C711-4DA3-8A51-043A48EBF8AD}"/>
              </a:ext>
            </a:extLst>
          </p:cNvPr>
          <p:cNvSpPr>
            <a:spLocks noGrp="1"/>
          </p:cNvSpPr>
          <p:nvPr>
            <p:ph type="dt" sz="half" idx="10"/>
          </p:nvPr>
        </p:nvSpPr>
        <p:spPr/>
        <p:txBody>
          <a:bodyPr/>
          <a:lstStyle/>
          <a:p>
            <a:fld id="{7B46E104-3033-4294-9F0C-B02F267A0970}" type="datetimeFigureOut">
              <a:rPr lang="en-GB" smtClean="0"/>
              <a:t>09/10/2020</a:t>
            </a:fld>
            <a:endParaRPr lang="en-GB"/>
          </a:p>
        </p:txBody>
      </p:sp>
      <p:sp>
        <p:nvSpPr>
          <p:cNvPr id="5" name="Footer Placeholder 4">
            <a:extLst>
              <a:ext uri="{FF2B5EF4-FFF2-40B4-BE49-F238E27FC236}">
                <a16:creationId xmlns:a16="http://schemas.microsoft.com/office/drawing/2014/main" id="{C83830C6-0642-4C23-8DEA-2755C25EDF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A2B9A28-08ED-4E53-BF1C-7B942508BF80}"/>
              </a:ext>
            </a:extLst>
          </p:cNvPr>
          <p:cNvSpPr>
            <a:spLocks noGrp="1"/>
          </p:cNvSpPr>
          <p:nvPr>
            <p:ph type="sldNum" sz="quarter" idx="12"/>
          </p:nvPr>
        </p:nvSpPr>
        <p:spPr/>
        <p:txBody>
          <a:bodyPr/>
          <a:lstStyle/>
          <a:p>
            <a:fld id="{26CFB364-20E4-40CA-9AC6-91B5EB05FE55}" type="slidenum">
              <a:rPr lang="en-GB" smtClean="0"/>
              <a:t>‹#›</a:t>
            </a:fld>
            <a:endParaRPr lang="en-GB"/>
          </a:p>
        </p:txBody>
      </p:sp>
    </p:spTree>
    <p:extLst>
      <p:ext uri="{BB962C8B-B14F-4D97-AF65-F5344CB8AC3E}">
        <p14:creationId xmlns:p14="http://schemas.microsoft.com/office/powerpoint/2010/main" val="737496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298A2-BE1F-4ECF-A42A-ABF7AAD8E2D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CBAA976-2F74-452D-A2A8-044C193A3E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AAB43E-15CA-4F42-8A7F-E8DA3B9168B5}"/>
              </a:ext>
            </a:extLst>
          </p:cNvPr>
          <p:cNvSpPr>
            <a:spLocks noGrp="1"/>
          </p:cNvSpPr>
          <p:nvPr>
            <p:ph type="dt" sz="half" idx="10"/>
          </p:nvPr>
        </p:nvSpPr>
        <p:spPr/>
        <p:txBody>
          <a:bodyPr/>
          <a:lstStyle/>
          <a:p>
            <a:fld id="{7B46E104-3033-4294-9F0C-B02F267A0970}" type="datetimeFigureOut">
              <a:rPr lang="en-GB" smtClean="0"/>
              <a:t>09/10/2020</a:t>
            </a:fld>
            <a:endParaRPr lang="en-GB"/>
          </a:p>
        </p:txBody>
      </p:sp>
      <p:sp>
        <p:nvSpPr>
          <p:cNvPr id="5" name="Footer Placeholder 4">
            <a:extLst>
              <a:ext uri="{FF2B5EF4-FFF2-40B4-BE49-F238E27FC236}">
                <a16:creationId xmlns:a16="http://schemas.microsoft.com/office/drawing/2014/main" id="{C1F2F7E4-1B6E-493B-89FB-144189EB33B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C14005A-3276-4E38-ADDD-E99E73A548DB}"/>
              </a:ext>
            </a:extLst>
          </p:cNvPr>
          <p:cNvSpPr>
            <a:spLocks noGrp="1"/>
          </p:cNvSpPr>
          <p:nvPr>
            <p:ph type="sldNum" sz="quarter" idx="12"/>
          </p:nvPr>
        </p:nvSpPr>
        <p:spPr/>
        <p:txBody>
          <a:bodyPr/>
          <a:lstStyle/>
          <a:p>
            <a:fld id="{26CFB364-20E4-40CA-9AC6-91B5EB05FE55}" type="slidenum">
              <a:rPr lang="en-GB" smtClean="0"/>
              <a:t>‹#›</a:t>
            </a:fld>
            <a:endParaRPr lang="en-GB"/>
          </a:p>
        </p:txBody>
      </p:sp>
    </p:spTree>
    <p:extLst>
      <p:ext uri="{BB962C8B-B14F-4D97-AF65-F5344CB8AC3E}">
        <p14:creationId xmlns:p14="http://schemas.microsoft.com/office/powerpoint/2010/main" val="3508350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DC3717-1D1F-4795-97AC-C2D854B1DAA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09891F6-086A-41B4-8EFA-394BABC6DE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5C2D2BB-79E3-4CA0-90E6-4B272453F80C}"/>
              </a:ext>
            </a:extLst>
          </p:cNvPr>
          <p:cNvSpPr>
            <a:spLocks noGrp="1"/>
          </p:cNvSpPr>
          <p:nvPr>
            <p:ph type="dt" sz="half" idx="10"/>
          </p:nvPr>
        </p:nvSpPr>
        <p:spPr/>
        <p:txBody>
          <a:bodyPr/>
          <a:lstStyle/>
          <a:p>
            <a:fld id="{7B46E104-3033-4294-9F0C-B02F267A0970}" type="datetimeFigureOut">
              <a:rPr lang="en-GB" smtClean="0"/>
              <a:t>09/10/2020</a:t>
            </a:fld>
            <a:endParaRPr lang="en-GB"/>
          </a:p>
        </p:txBody>
      </p:sp>
      <p:sp>
        <p:nvSpPr>
          <p:cNvPr id="5" name="Footer Placeholder 4">
            <a:extLst>
              <a:ext uri="{FF2B5EF4-FFF2-40B4-BE49-F238E27FC236}">
                <a16:creationId xmlns:a16="http://schemas.microsoft.com/office/drawing/2014/main" id="{3E3E9912-ADF8-4968-A795-C4D07FC86A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D6E32B-A35B-4EFF-8A3D-3F511EF5837A}"/>
              </a:ext>
            </a:extLst>
          </p:cNvPr>
          <p:cNvSpPr>
            <a:spLocks noGrp="1"/>
          </p:cNvSpPr>
          <p:nvPr>
            <p:ph type="sldNum" sz="quarter" idx="12"/>
          </p:nvPr>
        </p:nvSpPr>
        <p:spPr/>
        <p:txBody>
          <a:bodyPr/>
          <a:lstStyle/>
          <a:p>
            <a:fld id="{26CFB364-20E4-40CA-9AC6-91B5EB05FE55}" type="slidenum">
              <a:rPr lang="en-GB" smtClean="0"/>
              <a:t>‹#›</a:t>
            </a:fld>
            <a:endParaRPr lang="en-GB"/>
          </a:p>
        </p:txBody>
      </p:sp>
    </p:spTree>
    <p:extLst>
      <p:ext uri="{BB962C8B-B14F-4D97-AF65-F5344CB8AC3E}">
        <p14:creationId xmlns:p14="http://schemas.microsoft.com/office/powerpoint/2010/main" val="1699042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330F5-6AE5-45AE-998A-0EF817C9A91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E91CF05-83DC-4D76-B317-F78500BA2C5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048F96-41A9-45B6-8ABD-134BD8077241}"/>
              </a:ext>
            </a:extLst>
          </p:cNvPr>
          <p:cNvSpPr>
            <a:spLocks noGrp="1"/>
          </p:cNvSpPr>
          <p:nvPr>
            <p:ph type="dt" sz="half" idx="10"/>
          </p:nvPr>
        </p:nvSpPr>
        <p:spPr/>
        <p:txBody>
          <a:bodyPr/>
          <a:lstStyle/>
          <a:p>
            <a:fld id="{7B46E104-3033-4294-9F0C-B02F267A0970}" type="datetimeFigureOut">
              <a:rPr lang="en-GB" smtClean="0"/>
              <a:t>09/10/2020</a:t>
            </a:fld>
            <a:endParaRPr lang="en-GB"/>
          </a:p>
        </p:txBody>
      </p:sp>
      <p:sp>
        <p:nvSpPr>
          <p:cNvPr id="5" name="Footer Placeholder 4">
            <a:extLst>
              <a:ext uri="{FF2B5EF4-FFF2-40B4-BE49-F238E27FC236}">
                <a16:creationId xmlns:a16="http://schemas.microsoft.com/office/drawing/2014/main" id="{8D19C6BD-BE09-4E90-822B-7A8E00AB05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620BD4-0CFC-4B8B-B3EC-FFDBB260FC3A}"/>
              </a:ext>
            </a:extLst>
          </p:cNvPr>
          <p:cNvSpPr>
            <a:spLocks noGrp="1"/>
          </p:cNvSpPr>
          <p:nvPr>
            <p:ph type="sldNum" sz="quarter" idx="12"/>
          </p:nvPr>
        </p:nvSpPr>
        <p:spPr/>
        <p:txBody>
          <a:bodyPr/>
          <a:lstStyle/>
          <a:p>
            <a:fld id="{26CFB364-20E4-40CA-9AC6-91B5EB05FE55}" type="slidenum">
              <a:rPr lang="en-GB" smtClean="0"/>
              <a:t>‹#›</a:t>
            </a:fld>
            <a:endParaRPr lang="en-GB"/>
          </a:p>
        </p:txBody>
      </p:sp>
    </p:spTree>
    <p:extLst>
      <p:ext uri="{BB962C8B-B14F-4D97-AF65-F5344CB8AC3E}">
        <p14:creationId xmlns:p14="http://schemas.microsoft.com/office/powerpoint/2010/main" val="2169193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2BA29-24D0-424E-8763-871F942E97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575E2CB-DA50-4174-AB7B-67BE902FC1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AC565A-7099-4252-B961-5E27BC1813A2}"/>
              </a:ext>
            </a:extLst>
          </p:cNvPr>
          <p:cNvSpPr>
            <a:spLocks noGrp="1"/>
          </p:cNvSpPr>
          <p:nvPr>
            <p:ph type="dt" sz="half" idx="10"/>
          </p:nvPr>
        </p:nvSpPr>
        <p:spPr/>
        <p:txBody>
          <a:bodyPr/>
          <a:lstStyle/>
          <a:p>
            <a:fld id="{7B46E104-3033-4294-9F0C-B02F267A0970}" type="datetimeFigureOut">
              <a:rPr lang="en-GB" smtClean="0"/>
              <a:t>09/10/2020</a:t>
            </a:fld>
            <a:endParaRPr lang="en-GB"/>
          </a:p>
        </p:txBody>
      </p:sp>
      <p:sp>
        <p:nvSpPr>
          <p:cNvPr id="5" name="Footer Placeholder 4">
            <a:extLst>
              <a:ext uri="{FF2B5EF4-FFF2-40B4-BE49-F238E27FC236}">
                <a16:creationId xmlns:a16="http://schemas.microsoft.com/office/drawing/2014/main" id="{62D24978-0776-42B1-8A8B-7175B4A4D5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1F058E2-79F8-4C33-98E3-A935A6D86890}"/>
              </a:ext>
            </a:extLst>
          </p:cNvPr>
          <p:cNvSpPr>
            <a:spLocks noGrp="1"/>
          </p:cNvSpPr>
          <p:nvPr>
            <p:ph type="sldNum" sz="quarter" idx="12"/>
          </p:nvPr>
        </p:nvSpPr>
        <p:spPr/>
        <p:txBody>
          <a:bodyPr/>
          <a:lstStyle/>
          <a:p>
            <a:fld id="{26CFB364-20E4-40CA-9AC6-91B5EB05FE55}" type="slidenum">
              <a:rPr lang="en-GB" smtClean="0"/>
              <a:t>‹#›</a:t>
            </a:fld>
            <a:endParaRPr lang="en-GB"/>
          </a:p>
        </p:txBody>
      </p:sp>
    </p:spTree>
    <p:extLst>
      <p:ext uri="{BB962C8B-B14F-4D97-AF65-F5344CB8AC3E}">
        <p14:creationId xmlns:p14="http://schemas.microsoft.com/office/powerpoint/2010/main" val="1419346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D665F-416A-4366-A2A6-7D68A760C20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C6802B6-17B6-4052-A3F0-F07906EEDB3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C395D3B-F486-4B25-A3BC-A56C14764D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C9120F0-8D0D-4D33-8943-6F410019C108}"/>
              </a:ext>
            </a:extLst>
          </p:cNvPr>
          <p:cNvSpPr>
            <a:spLocks noGrp="1"/>
          </p:cNvSpPr>
          <p:nvPr>
            <p:ph type="dt" sz="half" idx="10"/>
          </p:nvPr>
        </p:nvSpPr>
        <p:spPr/>
        <p:txBody>
          <a:bodyPr/>
          <a:lstStyle/>
          <a:p>
            <a:fld id="{7B46E104-3033-4294-9F0C-B02F267A0970}" type="datetimeFigureOut">
              <a:rPr lang="en-GB" smtClean="0"/>
              <a:t>09/10/2020</a:t>
            </a:fld>
            <a:endParaRPr lang="en-GB"/>
          </a:p>
        </p:txBody>
      </p:sp>
      <p:sp>
        <p:nvSpPr>
          <p:cNvPr id="6" name="Footer Placeholder 5">
            <a:extLst>
              <a:ext uri="{FF2B5EF4-FFF2-40B4-BE49-F238E27FC236}">
                <a16:creationId xmlns:a16="http://schemas.microsoft.com/office/drawing/2014/main" id="{22268E5F-4A92-4946-A356-CF9487F2DBF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6E0A528-8373-4F46-BA92-4A1771FCEDD9}"/>
              </a:ext>
            </a:extLst>
          </p:cNvPr>
          <p:cNvSpPr>
            <a:spLocks noGrp="1"/>
          </p:cNvSpPr>
          <p:nvPr>
            <p:ph type="sldNum" sz="quarter" idx="12"/>
          </p:nvPr>
        </p:nvSpPr>
        <p:spPr/>
        <p:txBody>
          <a:bodyPr/>
          <a:lstStyle/>
          <a:p>
            <a:fld id="{26CFB364-20E4-40CA-9AC6-91B5EB05FE55}" type="slidenum">
              <a:rPr lang="en-GB" smtClean="0"/>
              <a:t>‹#›</a:t>
            </a:fld>
            <a:endParaRPr lang="en-GB"/>
          </a:p>
        </p:txBody>
      </p:sp>
    </p:spTree>
    <p:extLst>
      <p:ext uri="{BB962C8B-B14F-4D97-AF65-F5344CB8AC3E}">
        <p14:creationId xmlns:p14="http://schemas.microsoft.com/office/powerpoint/2010/main" val="1904475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740AA-A848-4049-8823-8DD81A3656C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90DDEAA-2E61-4D59-8708-771A332383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9624CA4-1EBA-4C4C-90E4-D025D8F5A3D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D4629DB-D4BB-4E01-94D7-3D1B46761B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B3D20D-65A3-4B38-9A9D-C3E9592E73D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139F3B7-633C-40DF-8E9A-4E1BFC479385}"/>
              </a:ext>
            </a:extLst>
          </p:cNvPr>
          <p:cNvSpPr>
            <a:spLocks noGrp="1"/>
          </p:cNvSpPr>
          <p:nvPr>
            <p:ph type="dt" sz="half" idx="10"/>
          </p:nvPr>
        </p:nvSpPr>
        <p:spPr/>
        <p:txBody>
          <a:bodyPr/>
          <a:lstStyle/>
          <a:p>
            <a:fld id="{7B46E104-3033-4294-9F0C-B02F267A0970}" type="datetimeFigureOut">
              <a:rPr lang="en-GB" smtClean="0"/>
              <a:t>09/10/2020</a:t>
            </a:fld>
            <a:endParaRPr lang="en-GB"/>
          </a:p>
        </p:txBody>
      </p:sp>
      <p:sp>
        <p:nvSpPr>
          <p:cNvPr id="8" name="Footer Placeholder 7">
            <a:extLst>
              <a:ext uri="{FF2B5EF4-FFF2-40B4-BE49-F238E27FC236}">
                <a16:creationId xmlns:a16="http://schemas.microsoft.com/office/drawing/2014/main" id="{E1963966-4876-4EC3-9800-00092998988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2DB57ED-12E4-417B-AC5E-4F202ECD66C0}"/>
              </a:ext>
            </a:extLst>
          </p:cNvPr>
          <p:cNvSpPr>
            <a:spLocks noGrp="1"/>
          </p:cNvSpPr>
          <p:nvPr>
            <p:ph type="sldNum" sz="quarter" idx="12"/>
          </p:nvPr>
        </p:nvSpPr>
        <p:spPr/>
        <p:txBody>
          <a:bodyPr/>
          <a:lstStyle/>
          <a:p>
            <a:fld id="{26CFB364-20E4-40CA-9AC6-91B5EB05FE55}" type="slidenum">
              <a:rPr lang="en-GB" smtClean="0"/>
              <a:t>‹#›</a:t>
            </a:fld>
            <a:endParaRPr lang="en-GB"/>
          </a:p>
        </p:txBody>
      </p:sp>
    </p:spTree>
    <p:extLst>
      <p:ext uri="{BB962C8B-B14F-4D97-AF65-F5344CB8AC3E}">
        <p14:creationId xmlns:p14="http://schemas.microsoft.com/office/powerpoint/2010/main" val="1484651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0089A-82AB-4D12-B43F-62DE81B5A7C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DBD8A7E-585A-4320-9F32-56289F635DBC}"/>
              </a:ext>
            </a:extLst>
          </p:cNvPr>
          <p:cNvSpPr>
            <a:spLocks noGrp="1"/>
          </p:cNvSpPr>
          <p:nvPr>
            <p:ph type="dt" sz="half" idx="10"/>
          </p:nvPr>
        </p:nvSpPr>
        <p:spPr/>
        <p:txBody>
          <a:bodyPr/>
          <a:lstStyle/>
          <a:p>
            <a:fld id="{7B46E104-3033-4294-9F0C-B02F267A0970}" type="datetimeFigureOut">
              <a:rPr lang="en-GB" smtClean="0"/>
              <a:t>09/10/2020</a:t>
            </a:fld>
            <a:endParaRPr lang="en-GB"/>
          </a:p>
        </p:txBody>
      </p:sp>
      <p:sp>
        <p:nvSpPr>
          <p:cNvPr id="4" name="Footer Placeholder 3">
            <a:extLst>
              <a:ext uri="{FF2B5EF4-FFF2-40B4-BE49-F238E27FC236}">
                <a16:creationId xmlns:a16="http://schemas.microsoft.com/office/drawing/2014/main" id="{E86AA6CE-3C10-454B-B301-45130C6C82F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29AA747-2791-4E72-9A54-4F9EA8598499}"/>
              </a:ext>
            </a:extLst>
          </p:cNvPr>
          <p:cNvSpPr>
            <a:spLocks noGrp="1"/>
          </p:cNvSpPr>
          <p:nvPr>
            <p:ph type="sldNum" sz="quarter" idx="12"/>
          </p:nvPr>
        </p:nvSpPr>
        <p:spPr/>
        <p:txBody>
          <a:bodyPr/>
          <a:lstStyle/>
          <a:p>
            <a:fld id="{26CFB364-20E4-40CA-9AC6-91B5EB05FE55}" type="slidenum">
              <a:rPr lang="en-GB" smtClean="0"/>
              <a:t>‹#›</a:t>
            </a:fld>
            <a:endParaRPr lang="en-GB"/>
          </a:p>
        </p:txBody>
      </p:sp>
    </p:spTree>
    <p:extLst>
      <p:ext uri="{BB962C8B-B14F-4D97-AF65-F5344CB8AC3E}">
        <p14:creationId xmlns:p14="http://schemas.microsoft.com/office/powerpoint/2010/main" val="695327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09F583-E2F2-43BA-B961-210C9397B57D}"/>
              </a:ext>
            </a:extLst>
          </p:cNvPr>
          <p:cNvSpPr>
            <a:spLocks noGrp="1"/>
          </p:cNvSpPr>
          <p:nvPr>
            <p:ph type="dt" sz="half" idx="10"/>
          </p:nvPr>
        </p:nvSpPr>
        <p:spPr/>
        <p:txBody>
          <a:bodyPr/>
          <a:lstStyle/>
          <a:p>
            <a:fld id="{7B46E104-3033-4294-9F0C-B02F267A0970}" type="datetimeFigureOut">
              <a:rPr lang="en-GB" smtClean="0"/>
              <a:t>09/10/2020</a:t>
            </a:fld>
            <a:endParaRPr lang="en-GB"/>
          </a:p>
        </p:txBody>
      </p:sp>
      <p:sp>
        <p:nvSpPr>
          <p:cNvPr id="3" name="Footer Placeholder 2">
            <a:extLst>
              <a:ext uri="{FF2B5EF4-FFF2-40B4-BE49-F238E27FC236}">
                <a16:creationId xmlns:a16="http://schemas.microsoft.com/office/drawing/2014/main" id="{21C04874-7A6A-4971-8478-FEBDCD6BC67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EB451B2-5294-479D-A0C8-0E24F40E2208}"/>
              </a:ext>
            </a:extLst>
          </p:cNvPr>
          <p:cNvSpPr>
            <a:spLocks noGrp="1"/>
          </p:cNvSpPr>
          <p:nvPr>
            <p:ph type="sldNum" sz="quarter" idx="12"/>
          </p:nvPr>
        </p:nvSpPr>
        <p:spPr/>
        <p:txBody>
          <a:bodyPr/>
          <a:lstStyle/>
          <a:p>
            <a:fld id="{26CFB364-20E4-40CA-9AC6-91B5EB05FE55}" type="slidenum">
              <a:rPr lang="en-GB" smtClean="0"/>
              <a:t>‹#›</a:t>
            </a:fld>
            <a:endParaRPr lang="en-GB"/>
          </a:p>
        </p:txBody>
      </p:sp>
    </p:spTree>
    <p:extLst>
      <p:ext uri="{BB962C8B-B14F-4D97-AF65-F5344CB8AC3E}">
        <p14:creationId xmlns:p14="http://schemas.microsoft.com/office/powerpoint/2010/main" val="1633088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9BB2A-5DE9-4B85-8087-726519C46B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DFAFB6B-8271-4C06-BBAE-1B364FF2A0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F11254D-C8B3-4EAC-AF59-9DD4FD6CFE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8E5CF2-E4B1-4121-B39B-9652B44101C3}"/>
              </a:ext>
            </a:extLst>
          </p:cNvPr>
          <p:cNvSpPr>
            <a:spLocks noGrp="1"/>
          </p:cNvSpPr>
          <p:nvPr>
            <p:ph type="dt" sz="half" idx="10"/>
          </p:nvPr>
        </p:nvSpPr>
        <p:spPr/>
        <p:txBody>
          <a:bodyPr/>
          <a:lstStyle/>
          <a:p>
            <a:fld id="{7B46E104-3033-4294-9F0C-B02F267A0970}" type="datetimeFigureOut">
              <a:rPr lang="en-GB" smtClean="0"/>
              <a:t>09/10/2020</a:t>
            </a:fld>
            <a:endParaRPr lang="en-GB"/>
          </a:p>
        </p:txBody>
      </p:sp>
      <p:sp>
        <p:nvSpPr>
          <p:cNvPr id="6" name="Footer Placeholder 5">
            <a:extLst>
              <a:ext uri="{FF2B5EF4-FFF2-40B4-BE49-F238E27FC236}">
                <a16:creationId xmlns:a16="http://schemas.microsoft.com/office/drawing/2014/main" id="{341F0134-05FC-43B8-8EEC-189D1CD2A08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2FE2AA1-5BB8-4085-901A-6DF9AC2DFA24}"/>
              </a:ext>
            </a:extLst>
          </p:cNvPr>
          <p:cNvSpPr>
            <a:spLocks noGrp="1"/>
          </p:cNvSpPr>
          <p:nvPr>
            <p:ph type="sldNum" sz="quarter" idx="12"/>
          </p:nvPr>
        </p:nvSpPr>
        <p:spPr/>
        <p:txBody>
          <a:bodyPr/>
          <a:lstStyle/>
          <a:p>
            <a:fld id="{26CFB364-20E4-40CA-9AC6-91B5EB05FE55}" type="slidenum">
              <a:rPr lang="en-GB" smtClean="0"/>
              <a:t>‹#›</a:t>
            </a:fld>
            <a:endParaRPr lang="en-GB"/>
          </a:p>
        </p:txBody>
      </p:sp>
    </p:spTree>
    <p:extLst>
      <p:ext uri="{BB962C8B-B14F-4D97-AF65-F5344CB8AC3E}">
        <p14:creationId xmlns:p14="http://schemas.microsoft.com/office/powerpoint/2010/main" val="332199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E93FD-2970-4AA2-938F-5974DC5C01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A5073E9-D451-4C3D-BCC9-7B4621D477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F84FA70-615B-4196-A036-32DC53285E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9CAB1A-DBF1-4CF0-9390-A1AB6CC6B15D}"/>
              </a:ext>
            </a:extLst>
          </p:cNvPr>
          <p:cNvSpPr>
            <a:spLocks noGrp="1"/>
          </p:cNvSpPr>
          <p:nvPr>
            <p:ph type="dt" sz="half" idx="10"/>
          </p:nvPr>
        </p:nvSpPr>
        <p:spPr/>
        <p:txBody>
          <a:bodyPr/>
          <a:lstStyle/>
          <a:p>
            <a:fld id="{7B46E104-3033-4294-9F0C-B02F267A0970}" type="datetimeFigureOut">
              <a:rPr lang="en-GB" smtClean="0"/>
              <a:t>09/10/2020</a:t>
            </a:fld>
            <a:endParaRPr lang="en-GB"/>
          </a:p>
        </p:txBody>
      </p:sp>
      <p:sp>
        <p:nvSpPr>
          <p:cNvPr id="6" name="Footer Placeholder 5">
            <a:extLst>
              <a:ext uri="{FF2B5EF4-FFF2-40B4-BE49-F238E27FC236}">
                <a16:creationId xmlns:a16="http://schemas.microsoft.com/office/drawing/2014/main" id="{AA5957D5-05CE-44FE-928A-F4E3209BA43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1897AEE-89D3-4A4E-BAFC-5BF78059E3EE}"/>
              </a:ext>
            </a:extLst>
          </p:cNvPr>
          <p:cNvSpPr>
            <a:spLocks noGrp="1"/>
          </p:cNvSpPr>
          <p:nvPr>
            <p:ph type="sldNum" sz="quarter" idx="12"/>
          </p:nvPr>
        </p:nvSpPr>
        <p:spPr/>
        <p:txBody>
          <a:bodyPr/>
          <a:lstStyle/>
          <a:p>
            <a:fld id="{26CFB364-20E4-40CA-9AC6-91B5EB05FE55}" type="slidenum">
              <a:rPr lang="en-GB" smtClean="0"/>
              <a:t>‹#›</a:t>
            </a:fld>
            <a:endParaRPr lang="en-GB"/>
          </a:p>
        </p:txBody>
      </p:sp>
    </p:spTree>
    <p:extLst>
      <p:ext uri="{BB962C8B-B14F-4D97-AF65-F5344CB8AC3E}">
        <p14:creationId xmlns:p14="http://schemas.microsoft.com/office/powerpoint/2010/main" val="2481628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E6775A-C4DC-43D3-B4EB-C71D235395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E5D8EC7-6AA5-4770-9DF3-51023B021A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D9250D-1B9E-495B-83FA-11AE30DF3C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46E104-3033-4294-9F0C-B02F267A0970}" type="datetimeFigureOut">
              <a:rPr lang="en-GB" smtClean="0"/>
              <a:t>09/10/2020</a:t>
            </a:fld>
            <a:endParaRPr lang="en-GB"/>
          </a:p>
        </p:txBody>
      </p:sp>
      <p:sp>
        <p:nvSpPr>
          <p:cNvPr id="5" name="Footer Placeholder 4">
            <a:extLst>
              <a:ext uri="{FF2B5EF4-FFF2-40B4-BE49-F238E27FC236}">
                <a16:creationId xmlns:a16="http://schemas.microsoft.com/office/drawing/2014/main" id="{D26270E2-9155-48A3-81A2-D09579686F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2D3BC56-FF2D-4B2A-8B95-7AE0EEDAF0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CFB364-20E4-40CA-9AC6-91B5EB05FE55}" type="slidenum">
              <a:rPr lang="en-GB" smtClean="0"/>
              <a:t>‹#›</a:t>
            </a:fld>
            <a:endParaRPr lang="en-GB"/>
          </a:p>
        </p:txBody>
      </p:sp>
    </p:spTree>
    <p:extLst>
      <p:ext uri="{BB962C8B-B14F-4D97-AF65-F5344CB8AC3E}">
        <p14:creationId xmlns:p14="http://schemas.microsoft.com/office/powerpoint/2010/main" val="107008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8.png"/><Relationship Id="rId4" Type="http://schemas.microsoft.com/office/2007/relationships/hdphoto" Target="../media/hdphoto4.wdp"/></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7.wdp"/><Relationship Id="rId5" Type="http://schemas.openxmlformats.org/officeDocument/2006/relationships/image" Target="../media/image10.png"/><Relationship Id="rId4" Type="http://schemas.microsoft.com/office/2007/relationships/hdphoto" Target="../media/hdphoto6.wdp"/></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2.png"/><Relationship Id="rId4" Type="http://schemas.microsoft.com/office/2007/relationships/hdphoto" Target="../media/hdphoto8.wdp"/></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4.png"/><Relationship Id="rId4" Type="http://schemas.microsoft.com/office/2007/relationships/hdphoto" Target="../media/hdphoto9.wdp"/></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7">
            <a:extLst>
              <a:ext uri="{FF2B5EF4-FFF2-40B4-BE49-F238E27FC236}">
                <a16:creationId xmlns:a16="http://schemas.microsoft.com/office/drawing/2014/main" id="{01C9CC24-B375-4226-BF2B-61FADBBA6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9">
            <a:extLst>
              <a:ext uri="{FF2B5EF4-FFF2-40B4-BE49-F238E27FC236}">
                <a16:creationId xmlns:a16="http://schemas.microsoft.com/office/drawing/2014/main" id="{CD70A28E-4FD8-4474-A206-E15B5EBB3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084747"/>
            <a:ext cx="12188952" cy="3294207"/>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39647E21-5366-4638-AC97-D8CD4111EB5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8235" r="8214" b="45501"/>
          <a:stretch>
            <a:fillRect/>
          </a:stretch>
        </p:blipFill>
        <p:spPr>
          <a:xfrm flipV="1">
            <a:off x="0" y="0"/>
            <a:ext cx="12191999" cy="4473360"/>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sp>
        <p:nvSpPr>
          <p:cNvPr id="2" name="Title 1">
            <a:extLst>
              <a:ext uri="{FF2B5EF4-FFF2-40B4-BE49-F238E27FC236}">
                <a16:creationId xmlns:a16="http://schemas.microsoft.com/office/drawing/2014/main" id="{5BECE661-A301-41C6-8865-46ACB5DB1BD0}"/>
              </a:ext>
            </a:extLst>
          </p:cNvPr>
          <p:cNvSpPr>
            <a:spLocks noGrp="1"/>
          </p:cNvSpPr>
          <p:nvPr>
            <p:ph type="ctrTitle"/>
          </p:nvPr>
        </p:nvSpPr>
        <p:spPr>
          <a:xfrm>
            <a:off x="753925" y="2076450"/>
            <a:ext cx="10684151" cy="1345134"/>
          </a:xfrm>
        </p:spPr>
        <p:txBody>
          <a:bodyPr anchor="ctr">
            <a:normAutofit/>
          </a:bodyPr>
          <a:lstStyle/>
          <a:p>
            <a:r>
              <a:rPr lang="en-GB" sz="5600" dirty="0">
                <a:solidFill>
                  <a:srgbClr val="FFFFFF"/>
                </a:solidFill>
              </a:rPr>
              <a:t>Cricket Wales Survey 2020 </a:t>
            </a:r>
          </a:p>
        </p:txBody>
      </p:sp>
      <p:sp>
        <p:nvSpPr>
          <p:cNvPr id="3" name="Subtitle 2">
            <a:extLst>
              <a:ext uri="{FF2B5EF4-FFF2-40B4-BE49-F238E27FC236}">
                <a16:creationId xmlns:a16="http://schemas.microsoft.com/office/drawing/2014/main" id="{E1376CF9-1994-4854-81FE-71DDFF9F18D6}"/>
              </a:ext>
            </a:extLst>
          </p:cNvPr>
          <p:cNvSpPr>
            <a:spLocks noGrp="1"/>
          </p:cNvSpPr>
          <p:nvPr>
            <p:ph type="subTitle" idx="1"/>
          </p:nvPr>
        </p:nvSpPr>
        <p:spPr>
          <a:xfrm>
            <a:off x="1171575" y="4473360"/>
            <a:ext cx="9469211" cy="865639"/>
          </a:xfrm>
        </p:spPr>
        <p:txBody>
          <a:bodyPr anchor="ctr">
            <a:normAutofit/>
          </a:bodyPr>
          <a:lstStyle/>
          <a:p>
            <a:r>
              <a:rPr lang="en-GB" sz="2800" dirty="0">
                <a:solidFill>
                  <a:srgbClr val="000000"/>
                </a:solidFill>
              </a:rPr>
              <a:t>All Wales </a:t>
            </a:r>
          </a:p>
        </p:txBody>
      </p:sp>
      <p:pic>
        <p:nvPicPr>
          <p:cNvPr id="4" name="Picture 3" descr="Logo, company name&#10;&#10;Description automatically generated">
            <a:extLst>
              <a:ext uri="{FF2B5EF4-FFF2-40B4-BE49-F238E27FC236}">
                <a16:creationId xmlns:a16="http://schemas.microsoft.com/office/drawing/2014/main" id="{90ED5667-5621-46A0-80F8-29633C0FA39E}"/>
              </a:ext>
            </a:extLst>
          </p:cNvPr>
          <p:cNvPicPr>
            <a:picLocks noChangeAspect="1"/>
          </p:cNvPicPr>
          <p:nvPr/>
        </p:nvPicPr>
        <p:blipFill rotWithShape="1">
          <a:blip r:embed="rId3">
            <a:extLst>
              <a:ext uri="{28A0092B-C50C-407E-A947-70E740481C1C}">
                <a14:useLocalDpi xmlns:a14="http://schemas.microsoft.com/office/drawing/2010/main" val="0"/>
              </a:ext>
            </a:extLst>
          </a:blip>
          <a:srcRect r="46063"/>
          <a:stretch/>
        </p:blipFill>
        <p:spPr>
          <a:xfrm>
            <a:off x="118886" y="26993"/>
            <a:ext cx="1365099" cy="912046"/>
          </a:xfrm>
          <a:prstGeom prst="rect">
            <a:avLst/>
          </a:prstGeom>
        </p:spPr>
      </p:pic>
    </p:spTree>
    <p:extLst>
      <p:ext uri="{BB962C8B-B14F-4D97-AF65-F5344CB8AC3E}">
        <p14:creationId xmlns:p14="http://schemas.microsoft.com/office/powerpoint/2010/main" val="111050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1">
            <a:extLst>
              <a:ext uri="{FF2B5EF4-FFF2-40B4-BE49-F238E27FC236}">
                <a16:creationId xmlns:a16="http://schemas.microsoft.com/office/drawing/2014/main" id="{9BFE1AD3-B2BC-4567-8B4A-DCB8F9080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3">
            <a:extLst>
              <a:ext uri="{FF2B5EF4-FFF2-40B4-BE49-F238E27FC236}">
                <a16:creationId xmlns:a16="http://schemas.microsoft.com/office/drawing/2014/main" id="{CD70A28E-4FD8-4474-A206-E15B5EBB3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85801"/>
            <a:ext cx="12188952" cy="521767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FDE75AAD-F4A4-4ED2-9A2F-B2412F936C4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8235" t="20008" r="8214" b="52759"/>
          <a:stretch/>
        </p:blipFill>
        <p:spPr>
          <a:xfrm flipV="1">
            <a:off x="2" y="0"/>
            <a:ext cx="12191999" cy="2235323"/>
          </a:xfrm>
          <a:custGeom>
            <a:avLst/>
            <a:gdLst>
              <a:gd name="connsiteX0" fmla="*/ 0 w 12191999"/>
              <a:gd name="connsiteY0" fmla="*/ 2235323 h 2235323"/>
              <a:gd name="connsiteX1" fmla="*/ 12191999 w 12191999"/>
              <a:gd name="connsiteY1" fmla="*/ 2235323 h 2235323"/>
              <a:gd name="connsiteX2" fmla="*/ 12191999 w 12191999"/>
              <a:gd name="connsiteY2" fmla="*/ 0 h 2235323"/>
              <a:gd name="connsiteX3" fmla="*/ 0 w 12191999"/>
              <a:gd name="connsiteY3" fmla="*/ 0 h 2235323"/>
            </a:gdLst>
            <a:ahLst/>
            <a:cxnLst>
              <a:cxn ang="0">
                <a:pos x="connsiteX0" y="connsiteY0"/>
              </a:cxn>
              <a:cxn ang="0">
                <a:pos x="connsiteX1" y="connsiteY1"/>
              </a:cxn>
              <a:cxn ang="0">
                <a:pos x="connsiteX2" y="connsiteY2"/>
              </a:cxn>
              <a:cxn ang="0">
                <a:pos x="connsiteX3" y="connsiteY3"/>
              </a:cxn>
            </a:cxnLst>
            <a:rect l="l" t="t" r="r" b="b"/>
            <a:pathLst>
              <a:path w="12191999" h="2235323">
                <a:moveTo>
                  <a:pt x="0" y="2235323"/>
                </a:moveTo>
                <a:lnTo>
                  <a:pt x="12191999" y="2235323"/>
                </a:lnTo>
                <a:lnTo>
                  <a:pt x="12191999" y="0"/>
                </a:lnTo>
                <a:lnTo>
                  <a:pt x="0" y="0"/>
                </a:lnTo>
                <a:close/>
              </a:path>
            </a:pathLst>
          </a:custGeom>
        </p:spPr>
      </p:pic>
      <p:sp>
        <p:nvSpPr>
          <p:cNvPr id="2" name="Title 1">
            <a:extLst>
              <a:ext uri="{FF2B5EF4-FFF2-40B4-BE49-F238E27FC236}">
                <a16:creationId xmlns:a16="http://schemas.microsoft.com/office/drawing/2014/main" id="{50303364-CDF3-44D9-82C4-82C0474C5C17}"/>
              </a:ext>
            </a:extLst>
          </p:cNvPr>
          <p:cNvSpPr>
            <a:spLocks noGrp="1"/>
          </p:cNvSpPr>
          <p:nvPr>
            <p:ph type="title"/>
          </p:nvPr>
        </p:nvSpPr>
        <p:spPr>
          <a:xfrm>
            <a:off x="753925" y="1601735"/>
            <a:ext cx="10684151" cy="1991979"/>
          </a:xfrm>
        </p:spPr>
        <p:txBody>
          <a:bodyPr vert="horz" lIns="91440" tIns="45720" rIns="91440" bIns="45720" rtlCol="0" anchor="b">
            <a:normAutofit/>
          </a:bodyPr>
          <a:lstStyle/>
          <a:p>
            <a:pPr algn="ctr"/>
            <a:r>
              <a:rPr lang="en-US" sz="3100" kern="1200">
                <a:solidFill>
                  <a:srgbClr val="FFFFFF"/>
                </a:solidFill>
                <a:latin typeface="+mj-lt"/>
                <a:ea typeface="+mj-ea"/>
                <a:cs typeface="+mj-cs"/>
              </a:rPr>
              <a:t>Thank you to everyone who took the time to respond, we will work closely with the league and drill down on the key themes. </a:t>
            </a:r>
            <a:br>
              <a:rPr lang="en-US" sz="3100" kern="1200">
                <a:solidFill>
                  <a:srgbClr val="FFFFFF"/>
                </a:solidFill>
                <a:latin typeface="+mj-lt"/>
                <a:ea typeface="+mj-ea"/>
                <a:cs typeface="+mj-cs"/>
              </a:rPr>
            </a:br>
            <a:r>
              <a:rPr lang="en-US" sz="3100" kern="1200">
                <a:solidFill>
                  <a:srgbClr val="FFFFFF"/>
                </a:solidFill>
                <a:latin typeface="+mj-lt"/>
                <a:ea typeface="+mj-ea"/>
                <a:cs typeface="+mj-cs"/>
              </a:rPr>
              <a:t>If you would like more information of the data please contact your area manager  </a:t>
            </a:r>
          </a:p>
        </p:txBody>
      </p:sp>
      <p:pic>
        <p:nvPicPr>
          <p:cNvPr id="28" name="Picture 27">
            <a:extLst>
              <a:ext uri="{FF2B5EF4-FFF2-40B4-BE49-F238E27FC236}">
                <a16:creationId xmlns:a16="http://schemas.microsoft.com/office/drawing/2014/main" id="{DA20CE0B-92EC-45FD-8F68-38003D6D8C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8235" t="-1" r="8214" b="80325"/>
          <a:stretch/>
        </p:blipFill>
        <p:spPr>
          <a:xfrm flipV="1">
            <a:off x="0" y="4586080"/>
            <a:ext cx="12191999" cy="1614974"/>
          </a:xfrm>
          <a:custGeom>
            <a:avLst/>
            <a:gdLst>
              <a:gd name="connsiteX0" fmla="*/ 0 w 12191999"/>
              <a:gd name="connsiteY0" fmla="*/ 1614974 h 1614974"/>
              <a:gd name="connsiteX1" fmla="*/ 12191999 w 12191999"/>
              <a:gd name="connsiteY1" fmla="*/ 1614974 h 1614974"/>
              <a:gd name="connsiteX2" fmla="*/ 12191999 w 12191999"/>
              <a:gd name="connsiteY2" fmla="*/ 0 h 1614974"/>
              <a:gd name="connsiteX3" fmla="*/ 0 w 12191999"/>
              <a:gd name="connsiteY3" fmla="*/ 0 h 1614974"/>
            </a:gdLst>
            <a:ahLst/>
            <a:cxnLst>
              <a:cxn ang="0">
                <a:pos x="connsiteX0" y="connsiteY0"/>
              </a:cxn>
              <a:cxn ang="0">
                <a:pos x="connsiteX1" y="connsiteY1"/>
              </a:cxn>
              <a:cxn ang="0">
                <a:pos x="connsiteX2" y="connsiteY2"/>
              </a:cxn>
              <a:cxn ang="0">
                <a:pos x="connsiteX3" y="connsiteY3"/>
              </a:cxn>
            </a:cxnLst>
            <a:rect l="l" t="t" r="r" b="b"/>
            <a:pathLst>
              <a:path w="12191999" h="1614974">
                <a:moveTo>
                  <a:pt x="0" y="1614974"/>
                </a:moveTo>
                <a:lnTo>
                  <a:pt x="12191999" y="1614974"/>
                </a:lnTo>
                <a:lnTo>
                  <a:pt x="12191999" y="0"/>
                </a:lnTo>
                <a:lnTo>
                  <a:pt x="0" y="0"/>
                </a:lnTo>
                <a:close/>
              </a:path>
            </a:pathLst>
          </a:custGeom>
        </p:spPr>
      </p:pic>
      <p:pic>
        <p:nvPicPr>
          <p:cNvPr id="3" name="Picture 2" descr="Logo, company name&#10;&#10;Description automatically generated">
            <a:extLst>
              <a:ext uri="{FF2B5EF4-FFF2-40B4-BE49-F238E27FC236}">
                <a16:creationId xmlns:a16="http://schemas.microsoft.com/office/drawing/2014/main" id="{32F781B5-0376-44C7-BFF3-2F8DC7C58727}"/>
              </a:ext>
            </a:extLst>
          </p:cNvPr>
          <p:cNvPicPr>
            <a:picLocks noChangeAspect="1"/>
          </p:cNvPicPr>
          <p:nvPr/>
        </p:nvPicPr>
        <p:blipFill rotWithShape="1">
          <a:blip r:embed="rId3">
            <a:extLst>
              <a:ext uri="{28A0092B-C50C-407E-A947-70E740481C1C}">
                <a14:useLocalDpi xmlns:a14="http://schemas.microsoft.com/office/drawing/2010/main" val="0"/>
              </a:ext>
            </a:extLst>
          </a:blip>
          <a:srcRect r="46063"/>
          <a:stretch/>
        </p:blipFill>
        <p:spPr>
          <a:xfrm>
            <a:off x="118886" y="26993"/>
            <a:ext cx="1365099" cy="912046"/>
          </a:xfrm>
          <a:prstGeom prst="rect">
            <a:avLst/>
          </a:prstGeom>
        </p:spPr>
      </p:pic>
    </p:spTree>
    <p:extLst>
      <p:ext uri="{BB962C8B-B14F-4D97-AF65-F5344CB8AC3E}">
        <p14:creationId xmlns:p14="http://schemas.microsoft.com/office/powerpoint/2010/main" val="913657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7BACED-71DF-4DD6-8C58-A71A99279B81}"/>
              </a:ext>
            </a:extLst>
          </p:cNvPr>
          <p:cNvSpPr>
            <a:spLocks noGrp="1"/>
          </p:cNvSpPr>
          <p:nvPr>
            <p:ph type="title"/>
          </p:nvPr>
        </p:nvSpPr>
        <p:spPr>
          <a:xfrm>
            <a:off x="640079" y="2053641"/>
            <a:ext cx="3669161" cy="2760098"/>
          </a:xfrm>
        </p:spPr>
        <p:txBody>
          <a:bodyPr>
            <a:normAutofit/>
          </a:bodyPr>
          <a:lstStyle/>
          <a:p>
            <a:r>
              <a:rPr lang="en-GB" dirty="0">
                <a:solidFill>
                  <a:srgbClr val="FFFFFF"/>
                </a:solidFill>
              </a:rPr>
              <a:t>Responses from areas of Wales </a:t>
            </a:r>
          </a:p>
        </p:txBody>
      </p:sp>
      <p:pic>
        <p:nvPicPr>
          <p:cNvPr id="4" name="Picture 2">
            <a:extLst>
              <a:ext uri="{FF2B5EF4-FFF2-40B4-BE49-F238E27FC236}">
                <a16:creationId xmlns:a16="http://schemas.microsoft.com/office/drawing/2014/main" id="{558CAB00-DEAB-4634-BCB4-F20453AE6FF0}"/>
              </a:ext>
            </a:extLst>
          </p:cNvPr>
          <p:cNvPicPr>
            <a:picLocks noGrp="1" noChangeAspect="1" noChangeArrowheads="1"/>
          </p:cNvPicPr>
          <p:nvPr>
            <p:ph idx="1"/>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716822" y="1647824"/>
            <a:ext cx="6198952" cy="3833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1959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696E57F-ECCD-4C9F-BF08-00EC30B8FE47}"/>
              </a:ext>
            </a:extLst>
          </p:cNvPr>
          <p:cNvSpPr>
            <a:spLocks noGrp="1"/>
          </p:cNvSpPr>
          <p:nvPr>
            <p:ph type="title"/>
          </p:nvPr>
        </p:nvSpPr>
        <p:spPr>
          <a:xfrm>
            <a:off x="640079" y="2053641"/>
            <a:ext cx="3669161" cy="2760098"/>
          </a:xfrm>
        </p:spPr>
        <p:txBody>
          <a:bodyPr>
            <a:normAutofit/>
          </a:bodyPr>
          <a:lstStyle/>
          <a:p>
            <a:r>
              <a:rPr lang="en-GB">
                <a:solidFill>
                  <a:srgbClr val="FFFFFF"/>
                </a:solidFill>
              </a:rPr>
              <a:t>Leagues you play most of your cricket </a:t>
            </a:r>
            <a:endParaRPr lang="en-GB" dirty="0">
              <a:solidFill>
                <a:srgbClr val="FFFFFF"/>
              </a:solidFill>
            </a:endParaRPr>
          </a:p>
        </p:txBody>
      </p:sp>
      <p:pic>
        <p:nvPicPr>
          <p:cNvPr id="2050" name="Picture 2">
            <a:extLst>
              <a:ext uri="{FF2B5EF4-FFF2-40B4-BE49-F238E27FC236}">
                <a16:creationId xmlns:a16="http://schemas.microsoft.com/office/drawing/2014/main" id="{4A9EC5DA-AA87-460F-951D-EDA5E1316A65}"/>
              </a:ext>
            </a:extLst>
          </p:cNvPr>
          <p:cNvPicPr>
            <a:picLocks noGrp="1" noChangeAspect="1" noChangeArrowheads="1"/>
          </p:cNvPicPr>
          <p:nvPr>
            <p:ph idx="1"/>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479952" y="1600200"/>
            <a:ext cx="6319619" cy="3907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695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33669DF-93E2-4F72-BAF3-CB8F10FA9D2C}"/>
              </a:ext>
            </a:extLst>
          </p:cNvPr>
          <p:cNvSpPr>
            <a:spLocks noGrp="1"/>
          </p:cNvSpPr>
          <p:nvPr>
            <p:ph type="title"/>
          </p:nvPr>
        </p:nvSpPr>
        <p:spPr>
          <a:xfrm>
            <a:off x="640079" y="2053641"/>
            <a:ext cx="3669161" cy="2760098"/>
          </a:xfrm>
        </p:spPr>
        <p:txBody>
          <a:bodyPr>
            <a:normAutofit/>
          </a:bodyPr>
          <a:lstStyle/>
          <a:p>
            <a:r>
              <a:rPr lang="en-GB" dirty="0">
                <a:solidFill>
                  <a:srgbClr val="FFFFFF"/>
                </a:solidFill>
              </a:rPr>
              <a:t>Positions held in club cricket </a:t>
            </a:r>
          </a:p>
        </p:txBody>
      </p:sp>
      <p:pic>
        <p:nvPicPr>
          <p:cNvPr id="4" name="Picture 2">
            <a:extLst>
              <a:ext uri="{FF2B5EF4-FFF2-40B4-BE49-F238E27FC236}">
                <a16:creationId xmlns:a16="http://schemas.microsoft.com/office/drawing/2014/main" id="{F6B3642A-28E8-4B7D-86FE-D167507AB587}"/>
              </a:ext>
            </a:extLst>
          </p:cNvPr>
          <p:cNvPicPr>
            <a:picLocks noGrp="1" noChangeAspect="1" noChangeArrowheads="1"/>
          </p:cNvPicPr>
          <p:nvPr>
            <p:ph idx="1"/>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318604" y="1640909"/>
            <a:ext cx="6545881" cy="4047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969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Picture 138">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100" name="Picture 4">
            <a:extLst>
              <a:ext uri="{FF2B5EF4-FFF2-40B4-BE49-F238E27FC236}">
                <a16:creationId xmlns:a16="http://schemas.microsoft.com/office/drawing/2014/main" id="{DDFE9E4B-138C-4292-A22C-0FF9EBF1B4E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028700" y="2921000"/>
            <a:ext cx="4991100" cy="3060700"/>
          </a:xfrm>
          <a:prstGeom prst="rect">
            <a:avLst/>
          </a:prstGeom>
          <a:extLst>
            <a:ext uri="{909E8E84-426E-40DD-AFC4-6F175D3DCCD1}">
              <a14:hiddenFill xmlns:a14="http://schemas.microsoft.com/office/drawing/2010/main">
                <a:solidFill>
                  <a:srgbClr val="FFFFFF"/>
                </a:solidFill>
              </a14:hiddenFill>
            </a:ext>
          </a:extLst>
        </p:spPr>
      </p:pic>
      <p:pic>
        <p:nvPicPr>
          <p:cNvPr id="4098" name="Picture 2" descr="Chart, sunburst chart&#10;&#10;Description automatically generated">
            <a:extLst>
              <a:ext uri="{FF2B5EF4-FFF2-40B4-BE49-F238E27FC236}">
                <a16:creationId xmlns:a16="http://schemas.microsoft.com/office/drawing/2014/main" id="{E6AA2F48-10CC-4A6F-96DD-FD38735B17A4}"/>
              </a:ext>
            </a:extLst>
          </p:cNvPr>
          <p:cNvPicPr>
            <a:picLocks noGrp="1" noChangeAspect="1" noChangeArrowheads="1"/>
          </p:cNvPicPr>
          <p:nvPr>
            <p:ph idx="1"/>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083300" y="2921000"/>
            <a:ext cx="5041900" cy="3060700"/>
          </a:xfrm>
          <a:prstGeom prst="rect">
            <a:avLst/>
          </a:prstGeom>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503E412-A349-4E8F-B1A8-9CD681C64DC2}"/>
              </a:ext>
            </a:extLst>
          </p:cNvPr>
          <p:cNvSpPr>
            <a:spLocks noGrp="1"/>
          </p:cNvSpPr>
          <p:nvPr>
            <p:ph type="title"/>
          </p:nvPr>
        </p:nvSpPr>
        <p:spPr>
          <a:xfrm>
            <a:off x="1179226" y="826680"/>
            <a:ext cx="9833548" cy="1325563"/>
          </a:xfrm>
        </p:spPr>
        <p:txBody>
          <a:bodyPr>
            <a:normAutofit/>
          </a:bodyPr>
          <a:lstStyle/>
          <a:p>
            <a:pPr algn="ctr"/>
            <a:r>
              <a:rPr lang="en-GB" sz="4000" dirty="0">
                <a:solidFill>
                  <a:srgbClr val="FFFFFF"/>
                </a:solidFill>
              </a:rPr>
              <a:t>Level of cricket &amp; amount played this season </a:t>
            </a:r>
          </a:p>
        </p:txBody>
      </p:sp>
    </p:spTree>
    <p:extLst>
      <p:ext uri="{BB962C8B-B14F-4D97-AF65-F5344CB8AC3E}">
        <p14:creationId xmlns:p14="http://schemas.microsoft.com/office/powerpoint/2010/main" val="3862548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7" name="Picture 136">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122" name="Picture 2" descr="Chart, sunburst chart&#10;&#10;Description automatically generated">
            <a:extLst>
              <a:ext uri="{FF2B5EF4-FFF2-40B4-BE49-F238E27FC236}">
                <a16:creationId xmlns:a16="http://schemas.microsoft.com/office/drawing/2014/main" id="{C47E750C-B1B6-4696-A401-CD6977EA4B2E}"/>
              </a:ext>
            </a:extLst>
          </p:cNvPr>
          <p:cNvPicPr>
            <a:picLocks noGrp="1" noChangeAspect="1" noChangeArrowheads="1"/>
          </p:cNvPicPr>
          <p:nvPr>
            <p:ph idx="1"/>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028700" y="2921000"/>
            <a:ext cx="5016500" cy="3048000"/>
          </a:xfrm>
          <a:prstGeom prst="rect">
            <a:avLst/>
          </a:prstGeom>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id="{B68E6EEA-AD7A-413B-AD51-95482AAB15B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108700" y="2921000"/>
            <a:ext cx="5016500" cy="3048000"/>
          </a:xfrm>
          <a:prstGeom prst="rect">
            <a:avLst/>
          </a:prstGeom>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39B9322-24E9-4F0D-87B2-84D2DC6B09D5}"/>
              </a:ext>
            </a:extLst>
          </p:cNvPr>
          <p:cNvSpPr>
            <a:spLocks noGrp="1"/>
          </p:cNvSpPr>
          <p:nvPr>
            <p:ph type="title"/>
          </p:nvPr>
        </p:nvSpPr>
        <p:spPr>
          <a:xfrm>
            <a:off x="1179226" y="826680"/>
            <a:ext cx="9833548" cy="1325563"/>
          </a:xfrm>
        </p:spPr>
        <p:txBody>
          <a:bodyPr>
            <a:normAutofit/>
          </a:bodyPr>
          <a:lstStyle/>
          <a:p>
            <a:pPr algn="ctr"/>
            <a:r>
              <a:rPr lang="en-GB" sz="4000" dirty="0">
                <a:solidFill>
                  <a:srgbClr val="FFFFFF"/>
                </a:solidFill>
              </a:rPr>
              <a:t>When responders would like to start &amp; finish an ideal season</a:t>
            </a:r>
          </a:p>
        </p:txBody>
      </p:sp>
    </p:spTree>
    <p:extLst>
      <p:ext uri="{BB962C8B-B14F-4D97-AF65-F5344CB8AC3E}">
        <p14:creationId xmlns:p14="http://schemas.microsoft.com/office/powerpoint/2010/main" val="235330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Picture 138">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146" name="Picture 2">
            <a:extLst>
              <a:ext uri="{FF2B5EF4-FFF2-40B4-BE49-F238E27FC236}">
                <a16:creationId xmlns:a16="http://schemas.microsoft.com/office/drawing/2014/main" id="{78E36860-C325-4021-9A36-D9FFD0D0F2C1}"/>
              </a:ext>
            </a:extLst>
          </p:cNvPr>
          <p:cNvPicPr>
            <a:picLocks noGrp="1" noChangeAspect="1" noChangeArrowheads="1"/>
          </p:cNvPicPr>
          <p:nvPr>
            <p:ph idx="1"/>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028700" y="2921000"/>
            <a:ext cx="5016500" cy="3048000"/>
          </a:xfrm>
          <a:prstGeom prst="rect">
            <a:avLst/>
          </a:prstGeom>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39E62CD9-B468-4A59-AC0D-6E3FC06DF3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8700" y="2921000"/>
            <a:ext cx="5016500" cy="3048000"/>
          </a:xfrm>
          <a:prstGeom prst="rect">
            <a:avLst/>
          </a:prstGeom>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3976B3D-AFD9-40FF-8678-03DCABA30772}"/>
              </a:ext>
            </a:extLst>
          </p:cNvPr>
          <p:cNvSpPr>
            <a:spLocks noGrp="1"/>
          </p:cNvSpPr>
          <p:nvPr>
            <p:ph type="title"/>
          </p:nvPr>
        </p:nvSpPr>
        <p:spPr>
          <a:xfrm>
            <a:off x="1179226" y="826680"/>
            <a:ext cx="9833548" cy="1325563"/>
          </a:xfrm>
        </p:spPr>
        <p:txBody>
          <a:bodyPr>
            <a:normAutofit/>
          </a:bodyPr>
          <a:lstStyle/>
          <a:p>
            <a:pPr algn="ctr"/>
            <a:r>
              <a:rPr lang="en-GB" sz="4000" dirty="0">
                <a:solidFill>
                  <a:srgbClr val="FFFFFF"/>
                </a:solidFill>
              </a:rPr>
              <a:t>Format &amp; start time </a:t>
            </a:r>
          </a:p>
        </p:txBody>
      </p:sp>
    </p:spTree>
    <p:extLst>
      <p:ext uri="{BB962C8B-B14F-4D97-AF65-F5344CB8AC3E}">
        <p14:creationId xmlns:p14="http://schemas.microsoft.com/office/powerpoint/2010/main" val="1755591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170" name="Picture 2">
            <a:extLst>
              <a:ext uri="{FF2B5EF4-FFF2-40B4-BE49-F238E27FC236}">
                <a16:creationId xmlns:a16="http://schemas.microsoft.com/office/drawing/2014/main" id="{40FFA120-887A-4A1D-8B13-B6C5DAC2F510}"/>
              </a:ext>
            </a:extLst>
          </p:cNvPr>
          <p:cNvPicPr>
            <a:picLocks noGrp="1" noChangeAspect="1" noChangeArrowheads="1"/>
          </p:cNvPicPr>
          <p:nvPr>
            <p:ph idx="1"/>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028700" y="2908300"/>
            <a:ext cx="5016500" cy="3073400"/>
          </a:xfrm>
          <a:prstGeom prst="rect">
            <a:avLst/>
          </a:prstGeom>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FE1CBBB7-3B1A-4D13-B6CA-C57059AB2E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8700" y="2908300"/>
            <a:ext cx="5016500" cy="3073400"/>
          </a:xfrm>
          <a:prstGeom prst="rect">
            <a:avLst/>
          </a:prstGeom>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795149E-CEE2-448E-AF71-73842872F89D}"/>
              </a:ext>
            </a:extLst>
          </p:cNvPr>
          <p:cNvSpPr>
            <a:spLocks noGrp="1"/>
          </p:cNvSpPr>
          <p:nvPr>
            <p:ph type="title"/>
          </p:nvPr>
        </p:nvSpPr>
        <p:spPr>
          <a:xfrm>
            <a:off x="1179226" y="826680"/>
            <a:ext cx="9833548" cy="1325563"/>
          </a:xfrm>
        </p:spPr>
        <p:txBody>
          <a:bodyPr>
            <a:normAutofit/>
          </a:bodyPr>
          <a:lstStyle/>
          <a:p>
            <a:pPr algn="ctr"/>
            <a:r>
              <a:rPr lang="en-GB" sz="4000" dirty="0">
                <a:solidFill>
                  <a:srgbClr val="FFFFFF"/>
                </a:solidFill>
              </a:rPr>
              <a:t>Kit &amp; teas views </a:t>
            </a:r>
          </a:p>
        </p:txBody>
      </p:sp>
    </p:spTree>
    <p:extLst>
      <p:ext uri="{BB962C8B-B14F-4D97-AF65-F5344CB8AC3E}">
        <p14:creationId xmlns:p14="http://schemas.microsoft.com/office/powerpoint/2010/main" val="4173777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Picture 138">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194" name="Picture 2">
            <a:extLst>
              <a:ext uri="{FF2B5EF4-FFF2-40B4-BE49-F238E27FC236}">
                <a16:creationId xmlns:a16="http://schemas.microsoft.com/office/drawing/2014/main" id="{1DDAEB2D-5A68-4F27-B6A4-DC3D22168C2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28700" y="2908300"/>
            <a:ext cx="5016500" cy="3073400"/>
          </a:xfrm>
          <a:prstGeom prst="rect">
            <a:avLst/>
          </a:prstGeom>
          <a:extLst>
            <a:ext uri="{909E8E84-426E-40DD-AFC4-6F175D3DCCD1}">
              <a14:hiddenFill xmlns:a14="http://schemas.microsoft.com/office/drawing/2010/main">
                <a:solidFill>
                  <a:srgbClr val="FFFFFF"/>
                </a:solidFill>
              </a14:hiddenFill>
            </a:ext>
          </a:extLst>
        </p:spPr>
      </p:pic>
      <p:pic>
        <p:nvPicPr>
          <p:cNvPr id="9220" name="Picture 4">
            <a:extLst>
              <a:ext uri="{FF2B5EF4-FFF2-40B4-BE49-F238E27FC236}">
                <a16:creationId xmlns:a16="http://schemas.microsoft.com/office/drawing/2014/main" id="{EAE49343-5C9D-46B0-BD67-8AC8699DD0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8700" y="2908300"/>
            <a:ext cx="5016500" cy="3073400"/>
          </a:xfrm>
          <a:prstGeom prst="rect">
            <a:avLst/>
          </a:prstGeom>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B8D77BF-CF19-48F6-888F-AB086E0F25FB}"/>
              </a:ext>
            </a:extLst>
          </p:cNvPr>
          <p:cNvSpPr>
            <a:spLocks noGrp="1"/>
          </p:cNvSpPr>
          <p:nvPr>
            <p:ph type="title"/>
          </p:nvPr>
        </p:nvSpPr>
        <p:spPr>
          <a:xfrm>
            <a:off x="1179226" y="826680"/>
            <a:ext cx="9833548" cy="1325563"/>
          </a:xfrm>
        </p:spPr>
        <p:txBody>
          <a:bodyPr>
            <a:normAutofit/>
          </a:bodyPr>
          <a:lstStyle/>
          <a:p>
            <a:pPr algn="ctr"/>
            <a:r>
              <a:rPr lang="en-GB" sz="4000" dirty="0">
                <a:solidFill>
                  <a:srgbClr val="FFFFFF"/>
                </a:solidFill>
              </a:rPr>
              <a:t>Travel time to fixtures </a:t>
            </a:r>
          </a:p>
        </p:txBody>
      </p:sp>
    </p:spTree>
    <p:extLst>
      <p:ext uri="{BB962C8B-B14F-4D97-AF65-F5344CB8AC3E}">
        <p14:creationId xmlns:p14="http://schemas.microsoft.com/office/powerpoint/2010/main" val="16702559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6AD5C5EC4CA654497F2DA6D4E433C5B" ma:contentTypeVersion="0" ma:contentTypeDescription="Create a new document." ma:contentTypeScope="" ma:versionID="91ffa1e0f1379f43c153951c1692795e">
  <xsd:schema xmlns:xsd="http://www.w3.org/2001/XMLSchema" xmlns:xs="http://www.w3.org/2001/XMLSchema" xmlns:p="http://schemas.microsoft.com/office/2006/metadata/properties" targetNamespace="http://schemas.microsoft.com/office/2006/metadata/properties" ma:root="true" ma:fieldsID="d413257cd9829394d17656a545d5fa4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FB4F3CC-2170-4AFF-9AE3-3E56DD6AF095}"/>
</file>

<file path=customXml/itemProps2.xml><?xml version="1.0" encoding="utf-8"?>
<ds:datastoreItem xmlns:ds="http://schemas.openxmlformats.org/officeDocument/2006/customXml" ds:itemID="{0BBAF0B1-E042-4C61-8D16-54A2E944D2A7}"/>
</file>

<file path=customXml/itemProps3.xml><?xml version="1.0" encoding="utf-8"?>
<ds:datastoreItem xmlns:ds="http://schemas.openxmlformats.org/officeDocument/2006/customXml" ds:itemID="{D7D0FD3E-FB95-4E2F-9896-5BF0B85DA74E}"/>
</file>

<file path=docProps/app.xml><?xml version="1.0" encoding="utf-8"?>
<Properties xmlns="http://schemas.openxmlformats.org/officeDocument/2006/extended-properties" xmlns:vt="http://schemas.openxmlformats.org/officeDocument/2006/docPropsVTypes">
  <TotalTime>31</TotalTime>
  <Words>95</Words>
  <Application>Microsoft Office PowerPoint</Application>
  <PresentationFormat>Widescreen</PresentationFormat>
  <Paragraphs>11</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Cricket Wales Survey 2020 </vt:lpstr>
      <vt:lpstr>Responses from areas of Wales </vt:lpstr>
      <vt:lpstr>Leagues you play most of your cricket </vt:lpstr>
      <vt:lpstr>Positions held in club cricket </vt:lpstr>
      <vt:lpstr>Level of cricket &amp; amount played this season </vt:lpstr>
      <vt:lpstr>When responders would like to start &amp; finish an ideal season</vt:lpstr>
      <vt:lpstr>Format &amp; start time </vt:lpstr>
      <vt:lpstr>Kit &amp; teas views </vt:lpstr>
      <vt:lpstr>Travel time to fixtures </vt:lpstr>
      <vt:lpstr>Thank you to everyone who took the time to respond, we will work closely with the league and drill down on the key themes.  If you would like more information of the data please contact your area manager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Cricket Wales Survey 2020 </dc:title>
  <dc:creator>Mark White</dc:creator>
  <cp:lastModifiedBy>Mark White</cp:lastModifiedBy>
  <cp:revision>1</cp:revision>
  <dcterms:created xsi:type="dcterms:W3CDTF">2020-10-09T10:25:26Z</dcterms:created>
  <dcterms:modified xsi:type="dcterms:W3CDTF">2020-10-09T10:57:07Z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0x010100B6AD5C5EC4CA654497F2DA6D4E433C5B</vt:lpwstr>
  </property>
</Properties>
</file>