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8DF8-77EF-4736-BD16-3E0E187C7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728CB-71C7-4435-AF3F-F2DE4FD8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5EEE5-A038-49AA-AE94-6F27FB97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25EA5-9BA8-4A2C-B87F-8A160EB6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1667-2B85-4D84-8AEA-D8EC2C1C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5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6F78-2659-49A5-BD44-BBFDD542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99969-5864-4327-A1A1-DC64901E0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692B6-43E2-43FF-BCCB-756AECB7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C65E0-8B9A-4BBE-B58D-D43D8E00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8684A-778B-46FC-9894-141C5A0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9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F19EF-00C9-4453-A464-D99383BEF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48382-9F4F-4B17-9432-4984FF2CD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1FF8-BFAA-41C9-9451-2A03D52E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29C2-F363-419E-B6D9-36BADB80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FE09F-326D-49E8-A7FF-DBFCE484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7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18A1-4914-4ADB-B92D-CDF17167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66B6-89DD-431F-8038-8BB70AE36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24D4C-3A8C-4AD9-A78D-92F84C1F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BD741-BF18-4BCF-AA66-81B2EC81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A1C7C-467C-4974-A7F2-07274D0E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2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A85A-9593-44D9-A1EA-7F61FD84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4360D-408D-4499-B57D-E24E6AF7F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D119-E84A-4B18-8BAE-6E5BDC3C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E363C-BA51-48DA-8E94-804B5CA2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D3775-E9AA-44F7-87D7-4D1BD81A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6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1106-AFEC-4E76-AC00-B34E21EB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F46AD-A073-4D36-8EBE-50535B607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18BAA-357C-4EB3-B8DB-D87B718D6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372A3-FDCC-4ADD-96AB-BD5F1B2F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43E1A-4E3D-48D3-9B5D-BE00B3EA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357D1-0763-4DDB-9857-D20A9F53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4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F0AA-7AA6-46E3-A048-65AAFC92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3B71-B9E1-40EA-81BC-0856A8524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AD521-1CF1-439A-A56A-702CD81B4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236CF-69CE-4AD2-8F5D-FAD38B2D6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B752B-2A7E-4828-BF36-4F75DCD81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A496A-FB6F-4455-B140-E3DF862F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1C00A-8A8B-4841-BA3E-D2CADA6F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9874F-03E0-4485-B2CB-8AA3BD4C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9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3D3B-3B2B-4465-BA49-320C8FD8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40944-C513-4DD9-9E37-89097CB7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D1A59-3A0F-4D39-9AC9-3540F767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23E0D-4BBD-499A-81AC-657A2D0A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3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38D56-A243-4A7B-9168-3B86FEDC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0D2813-5857-4F87-BC5C-CFEF2EB7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9D3ED-8FC7-48C7-B602-A3726741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4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DF9E-24ED-41CE-920E-9924A5AD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85E91-CFB9-4AC8-9BC3-AD18BE9E0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0AE12-BF0F-4DB8-8C15-A09C85FC5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26B83-6EA5-4122-A230-CAFBAFEC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7C9BD-C53C-48F5-8E01-6E78CFA0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89BDD-BB23-4F6A-BCD4-58579291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9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1141-CCED-4114-9CAB-AE916180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FA421-6DA6-4643-80C8-DF2DBFA91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02212-7D5E-4851-84F2-C0CA088E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CB533-FEC6-463B-8EC5-99BC49B5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BEEEB-F949-4D7B-83A7-BD864E95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C9925-B809-4DEE-B0F9-B6270775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7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D6D28-B0B4-4FC2-ACB3-BEC7C731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31811-1A50-4879-B8AC-F93907BF7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410D3-7053-4C13-8575-F1153E25E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36DF-522D-4190-B14E-45A207C2319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89211-945A-4739-A70D-712BB64D9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3C8C9-D76A-407B-A198-B7D55E774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8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445BFB-5FB9-49D4-A6FD-5C79C79D1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en-GB" sz="5600" dirty="0">
                <a:solidFill>
                  <a:srgbClr val="FFFFFF"/>
                </a:solidFill>
              </a:rPr>
              <a:t>Cricket Wales Survey 2020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B17C8-E063-4E8C-830E-312AF6288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South Wales Cricket Association </a:t>
            </a:r>
          </a:p>
        </p:txBody>
      </p:sp>
    </p:spTree>
    <p:extLst>
      <p:ext uri="{BB962C8B-B14F-4D97-AF65-F5344CB8AC3E}">
        <p14:creationId xmlns:p14="http://schemas.microsoft.com/office/powerpoint/2010/main" val="161387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4ABAD7-E405-4065-B658-FDB3F005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Detail of the responders of the survey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47FD-3D3E-45E9-874E-40039F68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lvl="0"/>
            <a:r>
              <a:rPr lang="en-GB" sz="2200">
                <a:solidFill>
                  <a:srgbClr val="000000"/>
                </a:solidFill>
              </a:rPr>
              <a:t>125 responses who affiliate themselves to SWCA ranging from 34 clubs </a:t>
            </a:r>
            <a:endParaRPr lang="en-US" sz="2200">
              <a:solidFill>
                <a:srgbClr val="000000"/>
              </a:solidFill>
            </a:endParaRPr>
          </a:p>
          <a:p>
            <a:pPr lvl="0"/>
            <a:r>
              <a:rPr lang="en-GB" sz="2200">
                <a:solidFill>
                  <a:srgbClr val="000000"/>
                </a:solidFill>
              </a:rPr>
              <a:t>110 of the responses were form players (98%)</a:t>
            </a:r>
            <a:endParaRPr lang="en-US" sz="2200">
              <a:solidFill>
                <a:srgbClr val="000000"/>
              </a:solidFill>
            </a:endParaRPr>
          </a:p>
          <a:p>
            <a:pPr lvl="0"/>
            <a:r>
              <a:rPr lang="en-GB" sz="2200">
                <a:solidFill>
                  <a:srgbClr val="000000"/>
                </a:solidFill>
              </a:rPr>
              <a:t>20 of the responders were captains </a:t>
            </a:r>
          </a:p>
          <a:p>
            <a:pPr lvl="0"/>
            <a:r>
              <a:rPr lang="en-GB" sz="2200">
                <a:solidFill>
                  <a:srgbClr val="000000"/>
                </a:solidFill>
              </a:rPr>
              <a:t>11 represent U18 players </a:t>
            </a:r>
            <a:endParaRPr lang="en-US" sz="2200">
              <a:solidFill>
                <a:srgbClr val="000000"/>
              </a:solidFill>
            </a:endParaRPr>
          </a:p>
          <a:p>
            <a:pPr lvl="0"/>
            <a:r>
              <a:rPr lang="en-GB" sz="2200">
                <a:solidFill>
                  <a:srgbClr val="000000"/>
                </a:solidFill>
              </a:rPr>
              <a:t>17 represent volunteers (Chairperson, coach CWO)</a:t>
            </a:r>
            <a:endParaRPr lang="en-US" sz="2200">
              <a:solidFill>
                <a:srgbClr val="000000"/>
              </a:solidFill>
            </a:endParaRPr>
          </a:p>
          <a:p>
            <a:pPr lvl="0"/>
            <a:r>
              <a:rPr lang="en-GB" sz="2200">
                <a:solidFill>
                  <a:srgbClr val="000000"/>
                </a:solidFill>
              </a:rPr>
              <a:t>6 responses form Umpires/scorers </a:t>
            </a:r>
            <a:endParaRPr lang="en-US" sz="2200">
              <a:solidFill>
                <a:srgbClr val="000000"/>
              </a:solidFill>
            </a:endParaRPr>
          </a:p>
          <a:p>
            <a:pPr lvl="0"/>
            <a:r>
              <a:rPr lang="en-US" sz="2200">
                <a:solidFill>
                  <a:srgbClr val="000000"/>
                </a:solidFill>
              </a:rPr>
              <a:t>9 % said they had played more than 2019 season </a:t>
            </a:r>
          </a:p>
          <a:p>
            <a:pPr lvl="0"/>
            <a:r>
              <a:rPr lang="en-US" sz="2200">
                <a:solidFill>
                  <a:srgbClr val="000000"/>
                </a:solidFill>
              </a:rPr>
              <a:t>13 % said they played about the same </a:t>
            </a:r>
          </a:p>
          <a:p>
            <a:pPr lvl="0"/>
            <a:r>
              <a:rPr lang="en-US" sz="2200">
                <a:solidFill>
                  <a:srgbClr val="000000"/>
                </a:solidFill>
              </a:rPr>
              <a:t>78 % played less than 2019 season </a:t>
            </a:r>
          </a:p>
          <a:p>
            <a:endParaRPr lang="en-GB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3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AE8E4D-D7B7-418B-9A6B-6A223F8C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Standard of players played the majority of cricket in 2020 season.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DFAD4E-560E-41B1-A8DE-2E2D5FC785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776833"/>
            <a:ext cx="5305425" cy="32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7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C3500B5-B901-44C8-98AC-391D4374D8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908300"/>
            <a:ext cx="5016500" cy="307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882F334-66EE-46E5-A63A-C1647552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908300"/>
            <a:ext cx="5016500" cy="307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F5F9D-33B4-47AF-836D-8418312B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Preferred start &amp; Finish times of the Season </a:t>
            </a:r>
          </a:p>
        </p:txBody>
      </p:sp>
    </p:spTree>
    <p:extLst>
      <p:ext uri="{BB962C8B-B14F-4D97-AF65-F5344CB8AC3E}">
        <p14:creationId xmlns:p14="http://schemas.microsoft.com/office/powerpoint/2010/main" val="310159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3C31B3B-CAF5-4283-AEF7-B5190C42F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908300"/>
            <a:ext cx="5016500" cy="307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61948CB-BAC2-49BE-95B7-BA1296B9C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908300"/>
            <a:ext cx="5016500" cy="307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92D60-66ED-40BD-BAEA-8E627275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Format/duration &amp; Match start times </a:t>
            </a:r>
          </a:p>
        </p:txBody>
      </p:sp>
    </p:spTree>
    <p:extLst>
      <p:ext uri="{BB962C8B-B14F-4D97-AF65-F5344CB8AC3E}">
        <p14:creationId xmlns:p14="http://schemas.microsoft.com/office/powerpoint/2010/main" val="39697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803CD-BC3B-4B1B-8276-857B1B09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Views on Cricket clothing &amp; Teas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023F181-6F9C-462F-BB82-E23096E079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26" y="2858908"/>
            <a:ext cx="4735799" cy="292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BCDA978-8921-4B3B-9D23-C18CB091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4" y="2858908"/>
            <a:ext cx="4735800" cy="292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9D9C3C5-B26B-4A5B-9101-1D5035586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908300"/>
            <a:ext cx="5016500" cy="307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hart, sunburst chart&#10;&#10;Description automatically generated">
            <a:extLst>
              <a:ext uri="{FF2B5EF4-FFF2-40B4-BE49-F238E27FC236}">
                <a16:creationId xmlns:a16="http://schemas.microsoft.com/office/drawing/2014/main" id="{78987436-6823-4FD7-9C97-7C9547812B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908300"/>
            <a:ext cx="5016500" cy="307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92B8E-5F56-4806-87BD-0860BE32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Distance, travel times to games </a:t>
            </a:r>
          </a:p>
        </p:txBody>
      </p:sp>
    </p:spTree>
    <p:extLst>
      <p:ext uri="{BB962C8B-B14F-4D97-AF65-F5344CB8AC3E}">
        <p14:creationId xmlns:p14="http://schemas.microsoft.com/office/powerpoint/2010/main" val="13712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6627B1-1A75-414D-8583-507E9048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400" b="0" i="0">
                <a:solidFill>
                  <a:srgbClr val="FFFFFF"/>
                </a:solidFill>
                <a:effectLst/>
                <a:latin typeface="Roboto"/>
              </a:rPr>
              <a:t>What suggestions do you have for how your league could make your cricket more competitive (if you are not currently satisfied with this)?</a:t>
            </a:r>
            <a:endParaRPr lang="en-GB" sz="340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6D222-E48A-4A39-B947-82D2F2ED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GB" sz="1500" b="0" i="0" dirty="0">
                <a:solidFill>
                  <a:srgbClr val="000000"/>
                </a:solidFill>
                <a:effectLst/>
                <a:latin typeface="Roboto"/>
              </a:rPr>
              <a:t>More tournaments accessible by lower tier sides, potentially winning silverware 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Roboto"/>
              </a:rPr>
              <a:t>Bigger league where everyone plays each other once. 20 game season.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Roboto"/>
              </a:rPr>
              <a:t>power plays &amp; free hit 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Roboto"/>
              </a:rPr>
              <a:t>Super overs and free hits 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Roboto"/>
              </a:rPr>
              <a:t>Allocated umpires for all league games would be of benefit, although understand Sustainability would be difficult. 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Roboto"/>
              </a:rPr>
              <a:t>I think the leagues are competitive enough under normal circumstances 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Roboto"/>
              </a:rPr>
              <a:t>Bring back overseas/professionals. Get a Glamorgan academy side into the leagues. Mimic the leagues above power plays etc. Introduce own league T20 competition or veterans league on Sundays. 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Roboto"/>
              </a:rPr>
              <a:t>Playoffs for promotion/relegation 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Roboto"/>
              </a:rPr>
              <a:t>3 teams up n down , keeps all involved to last game </a:t>
            </a:r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17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64CF-837F-461E-8E48-39E65944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51AD-30AA-4217-9343-15A7AC91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97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D5C5EC4CA654497F2DA6D4E433C5B" ma:contentTypeVersion="2" ma:contentTypeDescription="Create a new document." ma:contentTypeScope="" ma:versionID="7bb7dd808105f5c8f44f81861b76f058">
  <xsd:schema xmlns:xsd="http://www.w3.org/2001/XMLSchema" xmlns:xs="http://www.w3.org/2001/XMLSchema" xmlns:p="http://schemas.microsoft.com/office/2006/metadata/properties" xmlns:ns2="ad9939d5-773c-49f9-912c-9ed50541b35e" targetNamespace="http://schemas.microsoft.com/office/2006/metadata/properties" ma:root="true" ma:fieldsID="5e0408b677c5f9805e620a02bdc269fb" ns2:_="">
    <xsd:import namespace="ad9939d5-773c-49f9-912c-9ed50541b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939d5-773c-49f9-912c-9ed50541b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F384DA-BD3C-4AC1-AEAF-18317AB5F810}"/>
</file>

<file path=customXml/itemProps2.xml><?xml version="1.0" encoding="utf-8"?>
<ds:datastoreItem xmlns:ds="http://schemas.openxmlformats.org/officeDocument/2006/customXml" ds:itemID="{F1C816A0-4EBB-48CE-9CA9-80D8112BF3B3}"/>
</file>

<file path=customXml/itemProps3.xml><?xml version="1.0" encoding="utf-8"?>
<ds:datastoreItem xmlns:ds="http://schemas.openxmlformats.org/officeDocument/2006/customXml" ds:itemID="{18DC0CD1-1CD6-42F2-93E7-FE0D073E6F5D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263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Office Theme</vt:lpstr>
      <vt:lpstr>Cricket Wales Survey 2020 </vt:lpstr>
      <vt:lpstr>Detail of the responders of the survey </vt:lpstr>
      <vt:lpstr>Standard of players played the majority of cricket in 2020 season. </vt:lpstr>
      <vt:lpstr>Preferred start &amp; Finish times of the Season </vt:lpstr>
      <vt:lpstr>Format/duration &amp; Match start times </vt:lpstr>
      <vt:lpstr>Views on Cricket clothing &amp; Teas </vt:lpstr>
      <vt:lpstr>Distance, travel times to games </vt:lpstr>
      <vt:lpstr>What suggestions do you have for how your league could make your cricket more competitive (if you are not currently satisfied with this)?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Cricket Wales Survey 2020 </dc:title>
  <dc:creator>Mark White</dc:creator>
  <cp:lastModifiedBy>Mark White</cp:lastModifiedBy>
  <cp:revision>3</cp:revision>
  <dcterms:created xsi:type="dcterms:W3CDTF">2020-10-08T11:03:53Z</dcterms:created>
  <dcterms:modified xsi:type="dcterms:W3CDTF">2020-10-08T11:08:04Z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0x010100B6AD5C5EC4CA654497F2DA6D4E433C5B</vt:lpwstr>
  </property>
</Properties>
</file>